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56" r:id="rId1"/>
    <p:sldMasterId id="2147483980" r:id="rId2"/>
  </p:sldMasterIdLst>
  <p:notesMasterIdLst>
    <p:notesMasterId r:id="rId26"/>
  </p:notesMasterIdLst>
  <p:sldIdLst>
    <p:sldId id="383" r:id="rId3"/>
    <p:sldId id="395" r:id="rId4"/>
    <p:sldId id="3367" r:id="rId5"/>
    <p:sldId id="316" r:id="rId6"/>
    <p:sldId id="321" r:id="rId7"/>
    <p:sldId id="3368" r:id="rId8"/>
    <p:sldId id="3366" r:id="rId9"/>
    <p:sldId id="494" r:id="rId10"/>
    <p:sldId id="624" r:id="rId11"/>
    <p:sldId id="462" r:id="rId12"/>
    <p:sldId id="480" r:id="rId13"/>
    <p:sldId id="671" r:id="rId14"/>
    <p:sldId id="672" r:id="rId15"/>
    <p:sldId id="493" r:id="rId16"/>
    <p:sldId id="466" r:id="rId17"/>
    <p:sldId id="301" r:id="rId18"/>
    <p:sldId id="302" r:id="rId19"/>
    <p:sldId id="303" r:id="rId20"/>
    <p:sldId id="304" r:id="rId21"/>
    <p:sldId id="305" r:id="rId22"/>
    <p:sldId id="306" r:id="rId23"/>
    <p:sldId id="307" r:id="rId24"/>
    <p:sldId id="308" r:id="rId25"/>
  </p:sldIdLst>
  <p:sldSz cx="9144000" cy="6858000" type="screen4x3"/>
  <p:notesSz cx="6738938" cy="98694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205" autoAdjust="0"/>
    <p:restoredTop sz="74164" autoAdjust="0"/>
  </p:normalViewPr>
  <p:slideViewPr>
    <p:cSldViewPr snapToGrid="0">
      <p:cViewPr varScale="1">
        <p:scale>
          <a:sx n="53" d="100"/>
          <a:sy n="53" d="100"/>
        </p:scale>
        <p:origin x="179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image" Target="../media/image15.e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image" Target="../media/image17.e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image" Target="../media/image2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0206" cy="4951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17172" y="0"/>
            <a:ext cx="2920206" cy="495188"/>
          </a:xfrm>
          <a:prstGeom prst="rect">
            <a:avLst/>
          </a:prstGeom>
        </p:spPr>
        <p:txBody>
          <a:bodyPr vert="horz" lIns="91440" tIns="45720" rIns="91440" bIns="45720" rtlCol="0"/>
          <a:lstStyle>
            <a:lvl1pPr algn="r">
              <a:defRPr sz="1200"/>
            </a:lvl1pPr>
          </a:lstStyle>
          <a:p>
            <a:fld id="{EC5B8B72-1521-4499-B973-507EC60784B4}" type="datetimeFigureOut">
              <a:rPr lang="en-US" smtClean="0"/>
              <a:t>10/20/2022</a:t>
            </a:fld>
            <a:endParaRPr lang="en-US"/>
          </a:p>
        </p:txBody>
      </p:sp>
      <p:sp>
        <p:nvSpPr>
          <p:cNvPr id="4" name="Slide Image Placeholder 3"/>
          <p:cNvSpPr>
            <a:spLocks noGrp="1" noRot="1" noChangeAspect="1"/>
          </p:cNvSpPr>
          <p:nvPr>
            <p:ph type="sldImg" idx="2"/>
          </p:nvPr>
        </p:nvSpPr>
        <p:spPr>
          <a:xfrm>
            <a:off x="1149350" y="1233488"/>
            <a:ext cx="4440238" cy="3330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3894" y="4749691"/>
            <a:ext cx="5391150" cy="388611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374301"/>
            <a:ext cx="2920206" cy="4951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17172" y="9374301"/>
            <a:ext cx="2920206" cy="495187"/>
          </a:xfrm>
          <a:prstGeom prst="rect">
            <a:avLst/>
          </a:prstGeom>
        </p:spPr>
        <p:txBody>
          <a:bodyPr vert="horz" lIns="91440" tIns="45720" rIns="91440" bIns="45720" rtlCol="0" anchor="b"/>
          <a:lstStyle>
            <a:lvl1pPr algn="r">
              <a:defRPr sz="1200"/>
            </a:lvl1pPr>
          </a:lstStyle>
          <a:p>
            <a:fld id="{DFA504EB-9ECD-401D-9CD4-4386F79FB84B}" type="slidenum">
              <a:rPr lang="en-US" smtClean="0"/>
              <a:t>‹#›</a:t>
            </a:fld>
            <a:endParaRPr lang="en-US"/>
          </a:p>
        </p:txBody>
      </p:sp>
    </p:spTree>
    <p:extLst>
      <p:ext uri="{BB962C8B-B14F-4D97-AF65-F5344CB8AC3E}">
        <p14:creationId xmlns:p14="http://schemas.microsoft.com/office/powerpoint/2010/main" val="1267907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10"/>
          </p:nvPr>
        </p:nvSpPr>
        <p:spPr/>
        <p:txBody>
          <a:bodyPr/>
          <a:lstStyle/>
          <a:p>
            <a:fld id="{DFA504EB-9ECD-401D-9CD4-4386F79FB84B}" type="slidenum">
              <a:rPr lang="en-US" smtClean="0"/>
              <a:t>1</a:t>
            </a:fld>
            <a:endParaRPr lang="en-US"/>
          </a:p>
        </p:txBody>
      </p:sp>
    </p:spTree>
    <p:extLst>
      <p:ext uri="{BB962C8B-B14F-4D97-AF65-F5344CB8AC3E}">
        <p14:creationId xmlns:p14="http://schemas.microsoft.com/office/powerpoint/2010/main" val="39496090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b="1" dirty="0"/>
              <a:t>SVENSK ARBETSLÖSHET väntas aningen högre, vilket skulle vara en god nyhet för Riksbanken</a:t>
            </a:r>
            <a:endParaRPr lang="en-GB" b="1" dirty="0"/>
          </a:p>
        </p:txBody>
      </p:sp>
      <p:sp>
        <p:nvSpPr>
          <p:cNvPr id="4" name="Slide Number Placeholder 3"/>
          <p:cNvSpPr>
            <a:spLocks noGrp="1"/>
          </p:cNvSpPr>
          <p:nvPr>
            <p:ph type="sldNum" sz="quarter" idx="10"/>
          </p:nvPr>
        </p:nvSpPr>
        <p:spPr/>
        <p:txBody>
          <a:bodyPr/>
          <a:lstStyle/>
          <a:p>
            <a:fld id="{DFA504EB-9ECD-401D-9CD4-4386F79FB84B}" type="slidenum">
              <a:rPr lang="en-US" smtClean="0"/>
              <a:t>11</a:t>
            </a:fld>
            <a:endParaRPr lang="en-US"/>
          </a:p>
        </p:txBody>
      </p:sp>
    </p:spTree>
    <p:extLst>
      <p:ext uri="{BB962C8B-B14F-4D97-AF65-F5344CB8AC3E}">
        <p14:creationId xmlns:p14="http://schemas.microsoft.com/office/powerpoint/2010/main" val="14598872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Mörkblått är AKU och ljusblått Arbetsförmedlingens siffra. Lägg märke till anställnings- och deltagandegrad stiger ordentligt</a:t>
            </a:r>
            <a:endParaRPr lang="en-GB" dirty="0"/>
          </a:p>
        </p:txBody>
      </p:sp>
      <p:sp>
        <p:nvSpPr>
          <p:cNvPr id="4" name="Slide Number Placeholder 3"/>
          <p:cNvSpPr>
            <a:spLocks noGrp="1"/>
          </p:cNvSpPr>
          <p:nvPr>
            <p:ph type="sldNum" sz="quarter" idx="5"/>
          </p:nvPr>
        </p:nvSpPr>
        <p:spPr/>
        <p:txBody>
          <a:bodyPr/>
          <a:lstStyle/>
          <a:p>
            <a:fld id="{DFA504EB-9ECD-401D-9CD4-4386F79FB84B}" type="slidenum">
              <a:rPr lang="en-US" smtClean="0"/>
              <a:t>12</a:t>
            </a:fld>
            <a:endParaRPr lang="en-US"/>
          </a:p>
        </p:txBody>
      </p:sp>
    </p:spTree>
    <p:extLst>
      <p:ext uri="{BB962C8B-B14F-4D97-AF65-F5344CB8AC3E}">
        <p14:creationId xmlns:p14="http://schemas.microsoft.com/office/powerpoint/2010/main" val="42522254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KI-barometern står kvar på positiva anställningsplaner och ledig platser, men minskar relativt snabbt</a:t>
            </a:r>
            <a:endParaRPr lang="en-GB" dirty="0"/>
          </a:p>
        </p:txBody>
      </p:sp>
      <p:sp>
        <p:nvSpPr>
          <p:cNvPr id="4" name="Slide Number Placeholder 3"/>
          <p:cNvSpPr>
            <a:spLocks noGrp="1"/>
          </p:cNvSpPr>
          <p:nvPr>
            <p:ph type="sldNum" sz="quarter" idx="5"/>
          </p:nvPr>
        </p:nvSpPr>
        <p:spPr/>
        <p:txBody>
          <a:bodyPr/>
          <a:lstStyle/>
          <a:p>
            <a:fld id="{DFA504EB-9ECD-401D-9CD4-4386F79FB84B}" type="slidenum">
              <a:rPr lang="en-US" smtClean="0"/>
              <a:t>13</a:t>
            </a:fld>
            <a:endParaRPr lang="en-US"/>
          </a:p>
        </p:txBody>
      </p:sp>
    </p:spTree>
    <p:extLst>
      <p:ext uri="{BB962C8B-B14F-4D97-AF65-F5344CB8AC3E}">
        <p14:creationId xmlns:p14="http://schemas.microsoft.com/office/powerpoint/2010/main" val="33812887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PM-tal i Euroområdet, UK och USA, </a:t>
            </a:r>
            <a:r>
              <a:rPr lang="sv-SE" b="1" dirty="0"/>
              <a:t>men huvudnummer ECB-mötet och svensk KI-barometer – båda på fredagen</a:t>
            </a:r>
            <a:endParaRPr lang="en-GB" b="1" dirty="0"/>
          </a:p>
        </p:txBody>
      </p:sp>
      <p:sp>
        <p:nvSpPr>
          <p:cNvPr id="4" name="Slide Number Placeholder 3"/>
          <p:cNvSpPr>
            <a:spLocks noGrp="1"/>
          </p:cNvSpPr>
          <p:nvPr>
            <p:ph type="sldNum" sz="quarter" idx="10"/>
          </p:nvPr>
        </p:nvSpPr>
        <p:spPr/>
        <p:txBody>
          <a:bodyPr/>
          <a:lstStyle/>
          <a:p>
            <a:fld id="{DFA504EB-9ECD-401D-9CD4-4386F79FB84B}" type="slidenum">
              <a:rPr lang="en-US" smtClean="0"/>
              <a:t>14</a:t>
            </a:fld>
            <a:endParaRPr lang="en-US"/>
          </a:p>
        </p:txBody>
      </p:sp>
    </p:spTree>
    <p:extLst>
      <p:ext uri="{BB962C8B-B14F-4D97-AF65-F5344CB8AC3E}">
        <p14:creationId xmlns:p14="http://schemas.microsoft.com/office/powerpoint/2010/main" val="41702727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10"/>
          </p:nvPr>
        </p:nvSpPr>
        <p:spPr/>
        <p:txBody>
          <a:bodyPr/>
          <a:lstStyle/>
          <a:p>
            <a:fld id="{DFA504EB-9ECD-401D-9CD4-4386F79FB84B}" type="slidenum">
              <a:rPr lang="en-US" smtClean="0"/>
              <a:t>16</a:t>
            </a:fld>
            <a:endParaRPr lang="en-US"/>
          </a:p>
        </p:txBody>
      </p:sp>
    </p:spTree>
    <p:extLst>
      <p:ext uri="{BB962C8B-B14F-4D97-AF65-F5344CB8AC3E}">
        <p14:creationId xmlns:p14="http://schemas.microsoft.com/office/powerpoint/2010/main" val="3722942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10"/>
          </p:nvPr>
        </p:nvSpPr>
        <p:spPr/>
        <p:txBody>
          <a:bodyPr/>
          <a:lstStyle/>
          <a:p>
            <a:fld id="{DFA504EB-9ECD-401D-9CD4-4386F79FB84B}" type="slidenum">
              <a:rPr lang="en-US" smtClean="0"/>
              <a:t>20</a:t>
            </a:fld>
            <a:endParaRPr lang="en-US"/>
          </a:p>
        </p:txBody>
      </p:sp>
    </p:spTree>
    <p:extLst>
      <p:ext uri="{BB962C8B-B14F-4D97-AF65-F5344CB8AC3E}">
        <p14:creationId xmlns:p14="http://schemas.microsoft.com/office/powerpoint/2010/main" val="3361848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xfrm>
            <a:off x="3831982" y="10286102"/>
            <a:ext cx="2930338" cy="541191"/>
          </a:xfrm>
          <a:prstGeom prst="rect">
            <a:avLst/>
          </a:prstGeom>
          <a:noFill/>
        </p:spPr>
        <p:txBody>
          <a:bodyPr lIns="92318" tIns="46159" rIns="92318" bIns="46159"/>
          <a:lstStyle/>
          <a:p>
            <a:pPr defTabSz="960722"/>
            <a:fld id="{F828C992-C113-40C4-B33A-58F43685FE6F}" type="slidenum">
              <a:rPr lang="sv-SE" smtClean="0"/>
              <a:pPr defTabSz="960722"/>
              <a:t>21</a:t>
            </a:fld>
            <a:endParaRPr lang="sv-SE" dirty="0"/>
          </a:p>
        </p:txBody>
      </p:sp>
      <p:sp>
        <p:nvSpPr>
          <p:cNvPr id="38915" name="Rectangle 2"/>
          <p:cNvSpPr>
            <a:spLocks noGrp="1" noRot="1" noChangeAspect="1" noChangeArrowheads="1" noTextEdit="1"/>
          </p:cNvSpPr>
          <p:nvPr>
            <p:ph type="sldImg"/>
          </p:nvPr>
        </p:nvSpPr>
        <p:spPr>
          <a:xfrm>
            <a:off x="676275" y="812800"/>
            <a:ext cx="5411788" cy="4060825"/>
          </a:xfrm>
          <a:prstGeom prst="rect">
            <a:avLst/>
          </a:prstGeom>
          <a:ln/>
        </p:spPr>
      </p:sp>
      <p:sp>
        <p:nvSpPr>
          <p:cNvPr id="38916" name="Rectangle 3"/>
          <p:cNvSpPr>
            <a:spLocks noGrp="1" noChangeArrowheads="1"/>
          </p:cNvSpPr>
          <p:nvPr>
            <p:ph type="body" idx="1"/>
          </p:nvPr>
        </p:nvSpPr>
        <p:spPr>
          <a:xfrm>
            <a:off x="676233" y="5143916"/>
            <a:ext cx="5411432" cy="4872454"/>
          </a:xfrm>
          <a:prstGeom prst="rect">
            <a:avLst/>
          </a:prstGeom>
          <a:noFill/>
          <a:ln/>
        </p:spPr>
        <p:txBody>
          <a:bodyPr lIns="92318" tIns="46159" rIns="92318" bIns="46159"/>
          <a:lstStyle/>
          <a:p>
            <a:pPr eaLnBrk="1" hangingPunct="1"/>
            <a:endParaRPr lang="en-GB"/>
          </a:p>
        </p:txBody>
      </p:sp>
    </p:spTree>
    <p:extLst>
      <p:ext uri="{BB962C8B-B14F-4D97-AF65-F5344CB8AC3E}">
        <p14:creationId xmlns:p14="http://schemas.microsoft.com/office/powerpoint/2010/main" val="6784942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spect="1" noChangeArrowheads="1" noTextEdit="1"/>
          </p:cNvSpPr>
          <p:nvPr>
            <p:ph type="sldImg"/>
          </p:nvPr>
        </p:nvSpPr>
        <p:spPr bwMode="auto">
          <a:xfrm>
            <a:off x="657225" y="785813"/>
            <a:ext cx="5240338" cy="3930650"/>
          </a:xfrm>
          <a:prstGeom prst="rect">
            <a:avLst/>
          </a:prstGeom>
          <a:noFill/>
          <a:ln>
            <a:solidFill>
              <a:srgbClr val="000000"/>
            </a:solidFill>
            <a:miter lim="800000"/>
            <a:headEnd/>
            <a:tailEnd/>
          </a:ln>
        </p:spPr>
      </p:sp>
      <p:sp>
        <p:nvSpPr>
          <p:cNvPr id="18435" name="Rectangle 3"/>
          <p:cNvSpPr>
            <a:spLocks noGrp="1" noChangeArrowheads="1"/>
          </p:cNvSpPr>
          <p:nvPr>
            <p:ph type="body" idx="1"/>
          </p:nvPr>
        </p:nvSpPr>
        <p:spPr bwMode="auto">
          <a:xfrm>
            <a:off x="655326" y="4978158"/>
            <a:ext cx="5245660" cy="4717125"/>
          </a:xfrm>
          <a:prstGeom prst="rect">
            <a:avLst/>
          </a:prstGeom>
          <a:noFill/>
          <a:ln>
            <a:miter lim="800000"/>
            <a:headEnd/>
            <a:tailEnd/>
          </a:ln>
        </p:spPr>
        <p:txBody>
          <a:bodyPr lIns="89885" tIns="44942" rIns="89885" bIns="44942"/>
          <a:lstStyle/>
          <a:p>
            <a:pPr defTabSz="902787">
              <a:defRPr/>
            </a:pPr>
            <a:r>
              <a:rPr lang="sv-SE" b="1" dirty="0"/>
              <a:t>Egentligen mera av en ”korridor”, men utformningen är långt ifrån klar. Tyskarna vek sig efter att varit oroliga för att det skulle kunna innebära att man blir utan – andra länder bjuder över. Annat pris för gas som går till elproduktion ett spår, Framför allt gemensamma inköpsförhandlingar!</a:t>
            </a:r>
          </a:p>
          <a:p>
            <a:pPr defTabSz="902787">
              <a:defRPr/>
            </a:pPr>
            <a:endParaRPr lang="sv-SE" b="1" dirty="0"/>
          </a:p>
          <a:p>
            <a:pPr defTabSz="902787">
              <a:defRPr/>
            </a:pPr>
            <a:r>
              <a:rPr lang="en-GB" dirty="0"/>
              <a:t>Governor Lisa Cook warned that inflation "likely will require ongoing rate hikes and then keeping policy restrictive for some time," adding that the risk with prices is skewed to the upside. Philadelphia chief Patrick Harker said officials are likely to take the benchmark rate "well above" 4% this year and hold it there</a:t>
            </a:r>
            <a:endParaRPr lang="sv-SE" b="1" dirty="0"/>
          </a:p>
        </p:txBody>
      </p:sp>
    </p:spTree>
    <p:extLst>
      <p:ext uri="{BB962C8B-B14F-4D97-AF65-F5344CB8AC3E}">
        <p14:creationId xmlns:p14="http://schemas.microsoft.com/office/powerpoint/2010/main" val="22368538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Boris ska inte ses som en av favoriterna, snarare som en outsider. Andra namn som är troligare är t ex försvarsminister Ben Wallace och </a:t>
            </a:r>
            <a:r>
              <a:rPr lang="sv-SE" dirty="0" err="1"/>
              <a:t>Sajid</a:t>
            </a:r>
            <a:r>
              <a:rPr lang="sv-SE" dirty="0"/>
              <a:t> </a:t>
            </a:r>
            <a:r>
              <a:rPr lang="sv-SE" dirty="0" err="1"/>
              <a:t>Javid</a:t>
            </a:r>
            <a:r>
              <a:rPr lang="sv-SE" dirty="0"/>
              <a:t> som haft flera ministerposter (var emot dock emot </a:t>
            </a:r>
            <a:r>
              <a:rPr lang="sv-SE" dirty="0" err="1"/>
              <a:t>brexit</a:t>
            </a:r>
            <a:r>
              <a:rPr lang="sv-SE" dirty="0"/>
              <a:t>). Kan vara klart redan på måndag om en kandidat når tillräckligt många röster till dess.</a:t>
            </a:r>
            <a:endParaRPr lang="en-GB" dirty="0"/>
          </a:p>
        </p:txBody>
      </p:sp>
      <p:sp>
        <p:nvSpPr>
          <p:cNvPr id="4" name="Slide Number Placeholder 3"/>
          <p:cNvSpPr>
            <a:spLocks noGrp="1"/>
          </p:cNvSpPr>
          <p:nvPr>
            <p:ph type="sldNum" sz="quarter" idx="5"/>
          </p:nvPr>
        </p:nvSpPr>
        <p:spPr/>
        <p:txBody>
          <a:bodyPr/>
          <a:lstStyle/>
          <a:p>
            <a:fld id="{DFA504EB-9ECD-401D-9CD4-4386F79FB84B}" type="slidenum">
              <a:rPr lang="en-US" smtClean="0"/>
              <a:t>3</a:t>
            </a:fld>
            <a:endParaRPr lang="en-US"/>
          </a:p>
        </p:txBody>
      </p:sp>
    </p:spTree>
    <p:extLst>
      <p:ext uri="{BB962C8B-B14F-4D97-AF65-F5344CB8AC3E}">
        <p14:creationId xmlns:p14="http://schemas.microsoft.com/office/powerpoint/2010/main" val="1666212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1225550"/>
            <a:ext cx="4408487" cy="3306763"/>
          </a:xfrm>
          <a:prstGeom prst="rect">
            <a:avLst/>
          </a:prstGeom>
          <a:noFill/>
          <a:ln w="12700">
            <a:solidFill>
              <a:prstClr val="black"/>
            </a:solidFill>
          </a:ln>
        </p:spPr>
      </p:sp>
      <p:sp>
        <p:nvSpPr>
          <p:cNvPr id="3" name="Notes Placeholder 2"/>
          <p:cNvSpPr>
            <a:spLocks noGrp="1"/>
          </p:cNvSpPr>
          <p:nvPr>
            <p:ph type="body" idx="1"/>
          </p:nvPr>
        </p:nvSpPr>
        <p:spPr>
          <a:xfrm>
            <a:off x="674688" y="4716463"/>
            <a:ext cx="5392737" cy="3857625"/>
          </a:xfrm>
          <a:prstGeom prst="rect">
            <a:avLst/>
          </a:prstGeom>
        </p:spPr>
        <p:txBody>
          <a:bodyPr/>
          <a:lstStyle/>
          <a:p>
            <a:r>
              <a:rPr lang="sv-SE" dirty="0"/>
              <a:t>En liten aning högre än väntat, men hackar på i samma låga område. Bottnar ur? Fed letar vidare med ljus och lykta efter alla tecken som kan tyda på att arbetsmarknaden svalnar av</a:t>
            </a:r>
            <a:endParaRPr lang="en-GB" dirty="0"/>
          </a:p>
        </p:txBody>
      </p:sp>
    </p:spTree>
    <p:extLst>
      <p:ext uri="{BB962C8B-B14F-4D97-AF65-F5344CB8AC3E}">
        <p14:creationId xmlns:p14="http://schemas.microsoft.com/office/powerpoint/2010/main" val="19506780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9163" y="1311275"/>
            <a:ext cx="4718050" cy="3538538"/>
          </a:xfrm>
          <a:prstGeom prst="rect">
            <a:avLst/>
          </a:prstGeom>
          <a:noFill/>
          <a:ln w="12700">
            <a:solidFill>
              <a:prstClr val="black"/>
            </a:solidFill>
          </a:ln>
        </p:spPr>
      </p:sp>
      <p:sp>
        <p:nvSpPr>
          <p:cNvPr id="3" name="Notes Placeholder 2"/>
          <p:cNvSpPr>
            <a:spLocks noGrp="1"/>
          </p:cNvSpPr>
          <p:nvPr>
            <p:ph type="body" idx="1"/>
          </p:nvPr>
        </p:nvSpPr>
        <p:spPr>
          <a:xfrm>
            <a:off x="655479" y="5044227"/>
            <a:ext cx="5245350" cy="4127095"/>
          </a:xfrm>
          <a:prstGeom prst="rect">
            <a:avLst/>
          </a:prstGeom>
        </p:spPr>
        <p:txBody>
          <a:bodyPr lIns="89412" tIns="44706" rIns="89412" bIns="44706"/>
          <a:lstStyle/>
          <a:p>
            <a:r>
              <a:rPr lang="sv-SE" dirty="0"/>
              <a:t>Börsen tyngdes av cykliskt</a:t>
            </a:r>
          </a:p>
          <a:p>
            <a:r>
              <a:rPr lang="sv-SE" dirty="0"/>
              <a:t>Rykten om omsvängning i Kinas </a:t>
            </a:r>
            <a:r>
              <a:rPr lang="sv-SE" dirty="0" err="1"/>
              <a:t>covid</a:t>
            </a:r>
            <a:r>
              <a:rPr lang="sv-SE" dirty="0"/>
              <a:t>-politik efter att kongressen signalerar </a:t>
            </a:r>
            <a:r>
              <a:rPr lang="sv-SE" dirty="0" err="1"/>
              <a:t>teknonologikrig</a:t>
            </a:r>
            <a:r>
              <a:rPr lang="sv-SE" dirty="0"/>
              <a:t> med USA </a:t>
            </a:r>
            <a:r>
              <a:rPr lang="sv-SE" dirty="0" err="1"/>
              <a:t>Xi:s</a:t>
            </a:r>
            <a:r>
              <a:rPr lang="sv-SE" dirty="0"/>
              <a:t> omval, statistik uppskjuten på obestämd framtid inför veckan.</a:t>
            </a:r>
          </a:p>
          <a:p>
            <a:r>
              <a:rPr lang="sv-SE" dirty="0"/>
              <a:t>EURSEK nära </a:t>
            </a:r>
            <a:r>
              <a:rPr lang="sv-SE" dirty="0" err="1"/>
              <a:t>highs</a:t>
            </a:r>
            <a:r>
              <a:rPr lang="sv-SE" dirty="0"/>
              <a:t> på runt 11.07</a:t>
            </a:r>
            <a:endParaRPr lang="en-GB" dirty="0"/>
          </a:p>
        </p:txBody>
      </p:sp>
    </p:spTree>
    <p:extLst>
      <p:ext uri="{BB962C8B-B14F-4D97-AF65-F5344CB8AC3E}">
        <p14:creationId xmlns:p14="http://schemas.microsoft.com/office/powerpoint/2010/main" val="5644247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Yenen 3,5% svagare än vid interventionen för nästan exakt en månad sen. Yenen var då under press efter att Fed höjde med 75 </a:t>
            </a:r>
            <a:r>
              <a:rPr lang="sv-SE" dirty="0" err="1"/>
              <a:t>bp</a:t>
            </a:r>
            <a:r>
              <a:rPr lang="sv-SE" dirty="0"/>
              <a:t> och BOJ lämnade räntan oförändrad. Inför mötet om en vecka tror ingen av Bloombergs 48 analytiker att kursen kommer att ändras heller nästa fredag. Egentligen inte innan </a:t>
            </a:r>
            <a:r>
              <a:rPr lang="sv-SE" dirty="0" err="1"/>
              <a:t>Kurodas</a:t>
            </a:r>
            <a:r>
              <a:rPr lang="sv-SE" dirty="0"/>
              <a:t> period som chef för </a:t>
            </a:r>
            <a:r>
              <a:rPr lang="sv-SE" dirty="0" err="1"/>
              <a:t>BoJ</a:t>
            </a:r>
            <a:r>
              <a:rPr lang="sv-SE" dirty="0"/>
              <a:t> är över i april nästa år. Däremot väntar marknaden spänt på fler interventioner som ju beslutas av finansministeriet.</a:t>
            </a:r>
            <a:endParaRPr lang="en-GB" dirty="0"/>
          </a:p>
        </p:txBody>
      </p:sp>
      <p:sp>
        <p:nvSpPr>
          <p:cNvPr id="4" name="Slide Number Placeholder 3"/>
          <p:cNvSpPr>
            <a:spLocks noGrp="1"/>
          </p:cNvSpPr>
          <p:nvPr>
            <p:ph type="sldNum" sz="quarter" idx="5"/>
          </p:nvPr>
        </p:nvSpPr>
        <p:spPr/>
        <p:txBody>
          <a:bodyPr/>
          <a:lstStyle/>
          <a:p>
            <a:fld id="{DFA504EB-9ECD-401D-9CD4-4386F79FB84B}" type="slidenum">
              <a:rPr lang="en-US" smtClean="0"/>
              <a:t>7</a:t>
            </a:fld>
            <a:endParaRPr lang="en-US"/>
          </a:p>
        </p:txBody>
      </p:sp>
    </p:spTree>
    <p:extLst>
      <p:ext uri="{BB962C8B-B14F-4D97-AF65-F5344CB8AC3E}">
        <p14:creationId xmlns:p14="http://schemas.microsoft.com/office/powerpoint/2010/main" val="9058371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b="1" dirty="0"/>
              <a:t>Toppar ur runt maj på strax över 5 % (5,02 i maj) som Claes berättade om häromdagen, men trenden att de längre kontrakten tar ikapp, dvs högre längre, fortsätter</a:t>
            </a:r>
            <a:endParaRPr lang="en-GB" b="1" dirty="0"/>
          </a:p>
        </p:txBody>
      </p:sp>
      <p:sp>
        <p:nvSpPr>
          <p:cNvPr id="4" name="Slide Number Placeholder 3"/>
          <p:cNvSpPr>
            <a:spLocks noGrp="1"/>
          </p:cNvSpPr>
          <p:nvPr>
            <p:ph type="sldNum" sz="quarter" idx="5"/>
          </p:nvPr>
        </p:nvSpPr>
        <p:spPr/>
        <p:txBody>
          <a:bodyPr/>
          <a:lstStyle/>
          <a:p>
            <a:fld id="{DFA504EB-9ECD-401D-9CD4-4386F79FB84B}" type="slidenum">
              <a:rPr lang="en-US" smtClean="0"/>
              <a:t>8</a:t>
            </a:fld>
            <a:endParaRPr lang="en-US"/>
          </a:p>
        </p:txBody>
      </p:sp>
    </p:spTree>
    <p:extLst>
      <p:ext uri="{BB962C8B-B14F-4D97-AF65-F5344CB8AC3E}">
        <p14:creationId xmlns:p14="http://schemas.microsoft.com/office/powerpoint/2010/main" val="5000647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En liten aning pund, men också lite lägre ränta på 30-åringen.</a:t>
            </a:r>
            <a:endParaRPr lang="en-GB" dirty="0"/>
          </a:p>
        </p:txBody>
      </p:sp>
      <p:sp>
        <p:nvSpPr>
          <p:cNvPr id="4" name="Slide Number Placeholder 3"/>
          <p:cNvSpPr>
            <a:spLocks noGrp="1"/>
          </p:cNvSpPr>
          <p:nvPr>
            <p:ph type="sldNum" sz="quarter" idx="5"/>
          </p:nvPr>
        </p:nvSpPr>
        <p:spPr/>
        <p:txBody>
          <a:bodyPr/>
          <a:lstStyle/>
          <a:p>
            <a:fld id="{DFA504EB-9ECD-401D-9CD4-4386F79FB84B}" type="slidenum">
              <a:rPr lang="en-US" smtClean="0"/>
              <a:t>9</a:t>
            </a:fld>
            <a:endParaRPr lang="en-US"/>
          </a:p>
        </p:txBody>
      </p:sp>
    </p:spTree>
    <p:extLst>
      <p:ext uri="{BB962C8B-B14F-4D97-AF65-F5344CB8AC3E}">
        <p14:creationId xmlns:p14="http://schemas.microsoft.com/office/powerpoint/2010/main" val="12885310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Både realränta on </a:t>
            </a:r>
            <a:r>
              <a:rPr lang="sv-SE" dirty="0" err="1"/>
              <a:t>infl</a:t>
            </a:r>
            <a:r>
              <a:rPr lang="sv-SE" dirty="0"/>
              <a:t> </a:t>
            </a:r>
            <a:r>
              <a:rPr lang="sv-SE" dirty="0" err="1"/>
              <a:t>förv</a:t>
            </a:r>
            <a:r>
              <a:rPr lang="sv-SE" dirty="0"/>
              <a:t> stiger</a:t>
            </a:r>
          </a:p>
          <a:p>
            <a:endParaRPr lang="en-GB" dirty="0"/>
          </a:p>
        </p:txBody>
      </p:sp>
      <p:sp>
        <p:nvSpPr>
          <p:cNvPr id="4" name="Slide Number Placeholder 3"/>
          <p:cNvSpPr>
            <a:spLocks noGrp="1"/>
          </p:cNvSpPr>
          <p:nvPr>
            <p:ph type="sldNum" sz="quarter" idx="10"/>
          </p:nvPr>
        </p:nvSpPr>
        <p:spPr/>
        <p:txBody>
          <a:bodyPr/>
          <a:lstStyle/>
          <a:p>
            <a:fld id="{DFA504EB-9ECD-401D-9CD4-4386F79FB84B}" type="slidenum">
              <a:rPr lang="en-US" smtClean="0"/>
              <a:t>10</a:t>
            </a:fld>
            <a:endParaRPr lang="en-US"/>
          </a:p>
        </p:txBody>
      </p:sp>
    </p:spTree>
    <p:extLst>
      <p:ext uri="{BB962C8B-B14F-4D97-AF65-F5344CB8AC3E}">
        <p14:creationId xmlns:p14="http://schemas.microsoft.com/office/powerpoint/2010/main" val="35362908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468456" y="1076407"/>
            <a:ext cx="8208000" cy="1470025"/>
          </a:xfrm>
        </p:spPr>
        <p:txBody>
          <a:bodyPr lIns="0" bIns="0" anchor="b" anchorCtr="0">
            <a:normAutofit/>
          </a:bodyPr>
          <a:lstStyle>
            <a:lvl1pPr algn="l">
              <a:lnSpc>
                <a:spcPts val="4000"/>
              </a:lnSpc>
              <a:defRPr sz="3800" spc="0" baseline="0">
                <a:solidFill>
                  <a:schemeClr val="accent1"/>
                </a:solidFill>
              </a:defRPr>
            </a:lvl1pPr>
          </a:lstStyle>
          <a:p>
            <a:r>
              <a:rPr lang="en-US"/>
              <a:t>Click to edit Master title style</a:t>
            </a:r>
            <a:endParaRPr lang="sv-SE" dirty="0"/>
          </a:p>
        </p:txBody>
      </p:sp>
      <p:sp>
        <p:nvSpPr>
          <p:cNvPr id="3" name="Underrubrik 2"/>
          <p:cNvSpPr>
            <a:spLocks noGrp="1"/>
          </p:cNvSpPr>
          <p:nvPr>
            <p:ph type="subTitle" idx="1"/>
          </p:nvPr>
        </p:nvSpPr>
        <p:spPr>
          <a:xfrm>
            <a:off x="468314" y="2617200"/>
            <a:ext cx="8207375" cy="910952"/>
          </a:xfrm>
        </p:spPr>
        <p:txBody>
          <a:bodyPr lIns="36000">
            <a:normAutofit/>
          </a:bodyPr>
          <a:lstStyle>
            <a:lvl1pPr marL="0" indent="0" algn="l">
              <a:lnSpc>
                <a:spcPts val="2300"/>
              </a:lnSpc>
              <a:buNone/>
              <a:defRPr sz="2200" baseline="0">
                <a:solidFill>
                  <a:srgbClr val="4A4A49"/>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sv-SE" dirty="0"/>
          </a:p>
        </p:txBody>
      </p:sp>
      <p:sp>
        <p:nvSpPr>
          <p:cNvPr id="15" name="Platshållare för sidfot 21"/>
          <p:cNvSpPr>
            <a:spLocks noGrp="1"/>
          </p:cNvSpPr>
          <p:nvPr>
            <p:ph type="ftr" sz="quarter" idx="3"/>
          </p:nvPr>
        </p:nvSpPr>
        <p:spPr>
          <a:xfrm>
            <a:off x="4464000" y="6441205"/>
            <a:ext cx="2268000" cy="262800"/>
          </a:xfrm>
          <a:prstGeom prst="rect">
            <a:avLst/>
          </a:prstGeom>
        </p:spPr>
        <p:txBody>
          <a:bodyPr vert="horz" lIns="91440" tIns="45720" rIns="91440" bIns="45720" rtlCol="0" anchor="ctr"/>
          <a:lstStyle>
            <a:lvl1pPr algn="l">
              <a:defRPr sz="800">
                <a:solidFill>
                  <a:srgbClr val="4A4A49"/>
                </a:solidFill>
              </a:defRPr>
            </a:lvl1pPr>
          </a:lstStyle>
          <a:p>
            <a:endParaRPr lang="en-US"/>
          </a:p>
        </p:txBody>
      </p:sp>
      <p:sp>
        <p:nvSpPr>
          <p:cNvPr id="8" name="Platshållare för datum 20"/>
          <p:cNvSpPr>
            <a:spLocks noGrp="1"/>
          </p:cNvSpPr>
          <p:nvPr>
            <p:ph type="dt" sz="half" idx="2"/>
          </p:nvPr>
        </p:nvSpPr>
        <p:spPr>
          <a:xfrm>
            <a:off x="864000" y="6443135"/>
            <a:ext cx="1008000" cy="262800"/>
          </a:xfrm>
          <a:prstGeom prst="rect">
            <a:avLst/>
          </a:prstGeom>
        </p:spPr>
        <p:txBody>
          <a:bodyPr vert="horz" lIns="91440" tIns="45720" rIns="91440" bIns="45720" rtlCol="0" anchor="ctr"/>
          <a:lstStyle>
            <a:lvl1pPr algn="ctr">
              <a:defRPr sz="800">
                <a:solidFill>
                  <a:srgbClr val="4A4A49"/>
                </a:solidFill>
              </a:defRPr>
            </a:lvl1pPr>
          </a:lstStyle>
          <a:p>
            <a:fld id="{7776E925-D93D-4972-88FE-0AEC3D753D35}" type="datetime1">
              <a:rPr lang="en-US" smtClean="0"/>
              <a:t>10/20/2022</a:t>
            </a:fld>
            <a:endParaRPr lang="en-US"/>
          </a:p>
        </p:txBody>
      </p:sp>
      <p:sp>
        <p:nvSpPr>
          <p:cNvPr id="9" name="Platshållare för bildnummer 23"/>
          <p:cNvSpPr>
            <a:spLocks noGrp="1"/>
          </p:cNvSpPr>
          <p:nvPr>
            <p:ph type="sldNum" sz="quarter" idx="4"/>
          </p:nvPr>
        </p:nvSpPr>
        <p:spPr>
          <a:xfrm>
            <a:off x="306000" y="6443135"/>
            <a:ext cx="360000" cy="262800"/>
          </a:xfrm>
          <a:prstGeom prst="rect">
            <a:avLst/>
          </a:prstGeom>
        </p:spPr>
        <p:txBody>
          <a:bodyPr vert="horz" lIns="91440" tIns="45720" rIns="91440" bIns="45720" rtlCol="0" anchor="ctr"/>
          <a:lstStyle>
            <a:lvl1pPr algn="ctr">
              <a:defRPr sz="800">
                <a:solidFill>
                  <a:srgbClr val="4A4A49"/>
                </a:solidFill>
              </a:defRPr>
            </a:lvl1pPr>
          </a:lstStyle>
          <a:p>
            <a:fld id="{5A6719E9-FC1E-4AE4-A2F0-2206EDDAE867}" type="slidenum">
              <a:rPr lang="en-US" smtClean="0"/>
              <a:t>‹#›</a:t>
            </a:fld>
            <a:endParaRPr lang="en-US"/>
          </a:p>
        </p:txBody>
      </p:sp>
    </p:spTree>
    <p:extLst>
      <p:ext uri="{BB962C8B-B14F-4D97-AF65-F5344CB8AC3E}">
        <p14:creationId xmlns:p14="http://schemas.microsoft.com/office/powerpoint/2010/main" val="24228900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3 Modules">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baseline="0"/>
            </a:lvl1pPr>
          </a:lstStyle>
          <a:p>
            <a:r>
              <a:rPr lang="en-US"/>
              <a:t>Click to edit Master title style</a:t>
            </a:r>
            <a:endParaRPr lang="sv-SE" dirty="0"/>
          </a:p>
        </p:txBody>
      </p:sp>
      <p:sp>
        <p:nvSpPr>
          <p:cNvPr id="7" name="Platshållare för sidfot 21"/>
          <p:cNvSpPr>
            <a:spLocks noGrp="1"/>
          </p:cNvSpPr>
          <p:nvPr>
            <p:ph type="ftr" sz="quarter" idx="3"/>
          </p:nvPr>
        </p:nvSpPr>
        <p:spPr>
          <a:xfrm>
            <a:off x="4464000" y="6441205"/>
            <a:ext cx="2268000" cy="262800"/>
          </a:xfrm>
          <a:prstGeom prst="rect">
            <a:avLst/>
          </a:prstGeom>
        </p:spPr>
        <p:txBody>
          <a:bodyPr vert="horz" lIns="91440" tIns="45720" rIns="91440" bIns="45720" rtlCol="0" anchor="ctr"/>
          <a:lstStyle>
            <a:lvl1pPr algn="l">
              <a:defRPr sz="800">
                <a:solidFill>
                  <a:srgbClr val="4A4A49"/>
                </a:solidFill>
              </a:defRPr>
            </a:lvl1pPr>
          </a:lstStyle>
          <a:p>
            <a:endParaRPr lang="en-US"/>
          </a:p>
        </p:txBody>
      </p:sp>
      <p:sp>
        <p:nvSpPr>
          <p:cNvPr id="8" name="Platshållare för datum 20"/>
          <p:cNvSpPr>
            <a:spLocks noGrp="1"/>
          </p:cNvSpPr>
          <p:nvPr>
            <p:ph type="dt" sz="half" idx="2"/>
          </p:nvPr>
        </p:nvSpPr>
        <p:spPr>
          <a:xfrm>
            <a:off x="864000" y="6443135"/>
            <a:ext cx="1008000" cy="262800"/>
          </a:xfrm>
          <a:prstGeom prst="rect">
            <a:avLst/>
          </a:prstGeom>
        </p:spPr>
        <p:txBody>
          <a:bodyPr vert="horz" lIns="91440" tIns="45720" rIns="91440" bIns="45720" rtlCol="0" anchor="ctr"/>
          <a:lstStyle>
            <a:lvl1pPr algn="ctr">
              <a:defRPr sz="800">
                <a:solidFill>
                  <a:srgbClr val="4A4A49"/>
                </a:solidFill>
              </a:defRPr>
            </a:lvl1pPr>
          </a:lstStyle>
          <a:p>
            <a:fld id="{015C148B-98E7-4D24-AD7C-F0035EEE95B8}" type="datetime1">
              <a:rPr lang="en-US" smtClean="0"/>
              <a:t>10/20/2022</a:t>
            </a:fld>
            <a:endParaRPr lang="en-US"/>
          </a:p>
        </p:txBody>
      </p:sp>
      <p:sp>
        <p:nvSpPr>
          <p:cNvPr id="12" name="Platshållare för bildnummer 23"/>
          <p:cNvSpPr>
            <a:spLocks noGrp="1"/>
          </p:cNvSpPr>
          <p:nvPr>
            <p:ph type="sldNum" sz="quarter" idx="4"/>
          </p:nvPr>
        </p:nvSpPr>
        <p:spPr>
          <a:xfrm>
            <a:off x="306000" y="6443135"/>
            <a:ext cx="360000" cy="262800"/>
          </a:xfrm>
          <a:prstGeom prst="rect">
            <a:avLst/>
          </a:prstGeom>
        </p:spPr>
        <p:txBody>
          <a:bodyPr vert="horz" lIns="91440" tIns="45720" rIns="91440" bIns="45720" rtlCol="0" anchor="ctr"/>
          <a:lstStyle>
            <a:lvl1pPr algn="ctr">
              <a:defRPr sz="800">
                <a:solidFill>
                  <a:srgbClr val="4A4A49"/>
                </a:solidFill>
              </a:defRPr>
            </a:lvl1pPr>
          </a:lstStyle>
          <a:p>
            <a:fld id="{5A6719E9-FC1E-4AE4-A2F0-2206EDDAE867}" type="slidenum">
              <a:rPr lang="en-US" smtClean="0"/>
              <a:t>‹#›</a:t>
            </a:fld>
            <a:endParaRPr lang="en-US"/>
          </a:p>
        </p:txBody>
      </p:sp>
      <p:sp>
        <p:nvSpPr>
          <p:cNvPr id="13" name="Platshållare för text 12"/>
          <p:cNvSpPr>
            <a:spLocks noGrp="1"/>
          </p:cNvSpPr>
          <p:nvPr>
            <p:ph type="body" sz="quarter" idx="11"/>
          </p:nvPr>
        </p:nvSpPr>
        <p:spPr>
          <a:xfrm>
            <a:off x="1188000" y="1989141"/>
            <a:ext cx="2160000" cy="2160587"/>
          </a:xfrm>
          <a:solidFill>
            <a:schemeClr val="accent1"/>
          </a:solidFill>
        </p:spPr>
        <p:txBody>
          <a:bodyPr lIns="72000" tIns="72000" rIns="72000" bIns="72000" anchor="ctr" anchorCtr="0"/>
          <a:lstStyle>
            <a:lvl1pPr marL="0" indent="0" algn="ctr">
              <a:buFontTx/>
              <a:buNone/>
              <a:defRPr b="1">
                <a:solidFill>
                  <a:schemeClr val="bg1"/>
                </a:solidFill>
              </a:defRPr>
            </a:lvl1pPr>
          </a:lstStyle>
          <a:p>
            <a:pPr lvl="0"/>
            <a:r>
              <a:rPr lang="en-US"/>
              <a:t>Click to edit Master text styles</a:t>
            </a:r>
          </a:p>
        </p:txBody>
      </p:sp>
      <p:sp>
        <p:nvSpPr>
          <p:cNvPr id="16" name="Platshållare för text 12"/>
          <p:cNvSpPr>
            <a:spLocks noGrp="1"/>
          </p:cNvSpPr>
          <p:nvPr>
            <p:ph type="body" sz="quarter" idx="12"/>
          </p:nvPr>
        </p:nvSpPr>
        <p:spPr>
          <a:xfrm>
            <a:off x="3488400" y="1989141"/>
            <a:ext cx="2160000" cy="2160587"/>
          </a:xfrm>
          <a:solidFill>
            <a:schemeClr val="accent1"/>
          </a:solidFill>
        </p:spPr>
        <p:txBody>
          <a:bodyPr lIns="72000" tIns="72000" rIns="72000" bIns="72000" anchor="ctr" anchorCtr="0"/>
          <a:lstStyle>
            <a:lvl1pPr marL="0" indent="0" algn="ctr">
              <a:buFontTx/>
              <a:buNone/>
              <a:defRPr b="1">
                <a:solidFill>
                  <a:schemeClr val="bg1"/>
                </a:solidFill>
              </a:defRPr>
            </a:lvl1pPr>
          </a:lstStyle>
          <a:p>
            <a:pPr lvl="0"/>
            <a:r>
              <a:rPr lang="en-US"/>
              <a:t>Click to edit Master text styles</a:t>
            </a:r>
          </a:p>
        </p:txBody>
      </p:sp>
      <p:sp>
        <p:nvSpPr>
          <p:cNvPr id="17" name="Platshållare för text 12"/>
          <p:cNvSpPr>
            <a:spLocks noGrp="1"/>
          </p:cNvSpPr>
          <p:nvPr>
            <p:ph type="body" sz="quarter" idx="13"/>
          </p:nvPr>
        </p:nvSpPr>
        <p:spPr>
          <a:xfrm>
            <a:off x="5788800" y="1989141"/>
            <a:ext cx="2160000" cy="2160587"/>
          </a:xfrm>
          <a:solidFill>
            <a:schemeClr val="accent1"/>
          </a:solidFill>
        </p:spPr>
        <p:txBody>
          <a:bodyPr lIns="72000" tIns="72000" rIns="72000" bIns="72000" anchor="ctr" anchorCtr="0"/>
          <a:lstStyle>
            <a:lvl1pPr marL="0" indent="0" algn="ctr">
              <a:buFontTx/>
              <a:buNone/>
              <a:defRPr b="1">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40690882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 Large Title Slide">
    <p:spTree>
      <p:nvGrpSpPr>
        <p:cNvPr id="1" name=""/>
        <p:cNvGrpSpPr/>
        <p:nvPr/>
      </p:nvGrpSpPr>
      <p:grpSpPr>
        <a:xfrm>
          <a:off x="0" y="0"/>
          <a:ext cx="0" cy="0"/>
          <a:chOff x="0" y="0"/>
          <a:chExt cx="0" cy="0"/>
        </a:xfrm>
      </p:grpSpPr>
      <p:sp>
        <p:nvSpPr>
          <p:cNvPr id="2" name="Rubrik 1"/>
          <p:cNvSpPr>
            <a:spLocks noGrp="1"/>
          </p:cNvSpPr>
          <p:nvPr>
            <p:ph type="ctrTitle"/>
          </p:nvPr>
        </p:nvSpPr>
        <p:spPr>
          <a:xfrm>
            <a:off x="467544" y="1916832"/>
            <a:ext cx="8208000" cy="3096000"/>
          </a:xfrm>
        </p:spPr>
        <p:txBody>
          <a:bodyPr lIns="0" bIns="0" anchor="t" anchorCtr="0">
            <a:noAutofit/>
          </a:bodyPr>
          <a:lstStyle>
            <a:lvl1pPr algn="ctr">
              <a:lnSpc>
                <a:spcPts val="11000"/>
              </a:lnSpc>
              <a:defRPr sz="9900" spc="0" baseline="0">
                <a:solidFill>
                  <a:schemeClr val="accent1"/>
                </a:solidFill>
              </a:defRPr>
            </a:lvl1pPr>
          </a:lstStyle>
          <a:p>
            <a:r>
              <a:rPr lang="en-US"/>
              <a:t>Click to edit Master title style</a:t>
            </a:r>
            <a:endParaRPr lang="sv-SE" dirty="0"/>
          </a:p>
        </p:txBody>
      </p:sp>
      <p:sp>
        <p:nvSpPr>
          <p:cNvPr id="15" name="Platshållare för sidfot 21"/>
          <p:cNvSpPr>
            <a:spLocks noGrp="1"/>
          </p:cNvSpPr>
          <p:nvPr>
            <p:ph type="ftr" sz="quarter" idx="3"/>
          </p:nvPr>
        </p:nvSpPr>
        <p:spPr>
          <a:xfrm>
            <a:off x="4464000" y="6441205"/>
            <a:ext cx="2268000" cy="262800"/>
          </a:xfrm>
          <a:prstGeom prst="rect">
            <a:avLst/>
          </a:prstGeom>
        </p:spPr>
        <p:txBody>
          <a:bodyPr vert="horz" lIns="91440" tIns="45720" rIns="91440" bIns="45720" rtlCol="0" anchor="ctr"/>
          <a:lstStyle>
            <a:lvl1pPr algn="l">
              <a:defRPr sz="800">
                <a:solidFill>
                  <a:srgbClr val="4A4A49"/>
                </a:solidFill>
              </a:defRPr>
            </a:lvl1pPr>
          </a:lstStyle>
          <a:p>
            <a:endParaRPr lang="en-US"/>
          </a:p>
        </p:txBody>
      </p:sp>
      <p:sp>
        <p:nvSpPr>
          <p:cNvPr id="8" name="Platshållare för datum 20"/>
          <p:cNvSpPr>
            <a:spLocks noGrp="1"/>
          </p:cNvSpPr>
          <p:nvPr>
            <p:ph type="dt" sz="half" idx="2"/>
          </p:nvPr>
        </p:nvSpPr>
        <p:spPr>
          <a:xfrm>
            <a:off x="864000" y="6443135"/>
            <a:ext cx="1008000" cy="262800"/>
          </a:xfrm>
          <a:prstGeom prst="rect">
            <a:avLst/>
          </a:prstGeom>
        </p:spPr>
        <p:txBody>
          <a:bodyPr vert="horz" lIns="91440" tIns="45720" rIns="91440" bIns="45720" rtlCol="0" anchor="ctr"/>
          <a:lstStyle>
            <a:lvl1pPr algn="ctr">
              <a:defRPr sz="800">
                <a:solidFill>
                  <a:srgbClr val="4A4A49"/>
                </a:solidFill>
              </a:defRPr>
            </a:lvl1pPr>
          </a:lstStyle>
          <a:p>
            <a:fld id="{E73C4A63-4CCA-4167-B086-FA0382B072EE}" type="datetime1">
              <a:rPr lang="en-US" smtClean="0"/>
              <a:t>10/20/2022</a:t>
            </a:fld>
            <a:endParaRPr lang="en-US"/>
          </a:p>
        </p:txBody>
      </p:sp>
      <p:sp>
        <p:nvSpPr>
          <p:cNvPr id="9" name="Platshållare för bildnummer 23"/>
          <p:cNvSpPr>
            <a:spLocks noGrp="1"/>
          </p:cNvSpPr>
          <p:nvPr>
            <p:ph type="sldNum" sz="quarter" idx="4"/>
          </p:nvPr>
        </p:nvSpPr>
        <p:spPr>
          <a:xfrm>
            <a:off x="306000" y="6443135"/>
            <a:ext cx="360000" cy="262800"/>
          </a:xfrm>
          <a:prstGeom prst="rect">
            <a:avLst/>
          </a:prstGeom>
        </p:spPr>
        <p:txBody>
          <a:bodyPr vert="horz" lIns="91440" tIns="45720" rIns="91440" bIns="45720" rtlCol="0" anchor="ctr"/>
          <a:lstStyle>
            <a:lvl1pPr algn="ctr">
              <a:defRPr sz="800">
                <a:solidFill>
                  <a:srgbClr val="4A4A49"/>
                </a:solidFill>
              </a:defRPr>
            </a:lvl1pPr>
          </a:lstStyle>
          <a:p>
            <a:fld id="{5A6719E9-FC1E-4AE4-A2F0-2206EDDAE867}" type="slidenum">
              <a:rPr lang="en-US" smtClean="0"/>
              <a:t>‹#›</a:t>
            </a:fld>
            <a:endParaRPr lang="en-US"/>
          </a:p>
        </p:txBody>
      </p:sp>
    </p:spTree>
    <p:extLst>
      <p:ext uri="{BB962C8B-B14F-4D97-AF65-F5344CB8AC3E}">
        <p14:creationId xmlns:p14="http://schemas.microsoft.com/office/powerpoint/2010/main" val="16404367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2 Large Title Slide">
    <p:spTree>
      <p:nvGrpSpPr>
        <p:cNvPr id="1" name=""/>
        <p:cNvGrpSpPr/>
        <p:nvPr/>
      </p:nvGrpSpPr>
      <p:grpSpPr>
        <a:xfrm>
          <a:off x="0" y="0"/>
          <a:ext cx="0" cy="0"/>
          <a:chOff x="0" y="0"/>
          <a:chExt cx="0" cy="0"/>
        </a:xfrm>
      </p:grpSpPr>
      <p:sp>
        <p:nvSpPr>
          <p:cNvPr id="7" name="Rektangel 8"/>
          <p:cNvSpPr/>
          <p:nvPr/>
        </p:nvSpPr>
        <p:spPr>
          <a:xfrm>
            <a:off x="0" y="235200"/>
            <a:ext cx="9144000" cy="6084000"/>
          </a:xfrm>
          <a:prstGeom prst="rect">
            <a:avLst/>
          </a:prstGeom>
          <a:ln w="12700">
            <a:noFill/>
          </a:ln>
        </p:spPr>
        <p:style>
          <a:lnRef idx="2">
            <a:schemeClr val="accent1">
              <a:shade val="50000"/>
            </a:schemeClr>
          </a:lnRef>
          <a:fillRef idx="1">
            <a:schemeClr val="accent1"/>
          </a:fillRef>
          <a:effectRef idx="0">
            <a:schemeClr val="accent1"/>
          </a:effectRef>
          <a:fontRef idx="minor">
            <a:schemeClr val="lt1"/>
          </a:fontRef>
        </p:style>
        <p:txBody>
          <a:bodyPr lIns="108000" rtlCol="0" anchor="ctr"/>
          <a:lstStyle/>
          <a:p>
            <a:pPr>
              <a:spcBef>
                <a:spcPct val="50000"/>
              </a:spcBef>
            </a:pPr>
            <a:endParaRPr lang="sv-SE" sz="1200">
              <a:solidFill>
                <a:srgbClr val="FFFFFF"/>
              </a:solidFill>
            </a:endParaRPr>
          </a:p>
        </p:txBody>
      </p:sp>
      <p:sp>
        <p:nvSpPr>
          <p:cNvPr id="2" name="Rubrik 1"/>
          <p:cNvSpPr>
            <a:spLocks noGrp="1"/>
          </p:cNvSpPr>
          <p:nvPr>
            <p:ph type="ctrTitle"/>
          </p:nvPr>
        </p:nvSpPr>
        <p:spPr>
          <a:xfrm>
            <a:off x="467544" y="1916832"/>
            <a:ext cx="8208000" cy="3096000"/>
          </a:xfrm>
        </p:spPr>
        <p:txBody>
          <a:bodyPr lIns="0" bIns="0" anchor="t" anchorCtr="0">
            <a:noAutofit/>
          </a:bodyPr>
          <a:lstStyle>
            <a:lvl1pPr algn="ctr">
              <a:lnSpc>
                <a:spcPts val="11000"/>
              </a:lnSpc>
              <a:tabLst>
                <a:tab pos="4035425" algn="l"/>
              </a:tabLst>
              <a:defRPr sz="9900" spc="0" baseline="0">
                <a:solidFill>
                  <a:schemeClr val="bg1"/>
                </a:solidFill>
              </a:defRPr>
            </a:lvl1pPr>
          </a:lstStyle>
          <a:p>
            <a:r>
              <a:rPr lang="en-US"/>
              <a:t>Click to edit Master title style</a:t>
            </a:r>
            <a:endParaRPr lang="sv-SE" dirty="0"/>
          </a:p>
        </p:txBody>
      </p:sp>
      <p:sp>
        <p:nvSpPr>
          <p:cNvPr id="15" name="Platshållare för sidfot 21"/>
          <p:cNvSpPr>
            <a:spLocks noGrp="1"/>
          </p:cNvSpPr>
          <p:nvPr>
            <p:ph type="ftr" sz="quarter" idx="3"/>
          </p:nvPr>
        </p:nvSpPr>
        <p:spPr>
          <a:xfrm>
            <a:off x="4464000" y="6441205"/>
            <a:ext cx="2268000" cy="262800"/>
          </a:xfrm>
          <a:prstGeom prst="rect">
            <a:avLst/>
          </a:prstGeom>
        </p:spPr>
        <p:txBody>
          <a:bodyPr vert="horz" lIns="91440" tIns="45720" rIns="91440" bIns="45720" rtlCol="0" anchor="ctr"/>
          <a:lstStyle>
            <a:lvl1pPr algn="l">
              <a:defRPr sz="800">
                <a:solidFill>
                  <a:srgbClr val="4A4A49"/>
                </a:solidFill>
              </a:defRPr>
            </a:lvl1pPr>
          </a:lstStyle>
          <a:p>
            <a:endParaRPr lang="en-US"/>
          </a:p>
        </p:txBody>
      </p:sp>
      <p:sp>
        <p:nvSpPr>
          <p:cNvPr id="8" name="Platshållare för datum 20"/>
          <p:cNvSpPr>
            <a:spLocks noGrp="1"/>
          </p:cNvSpPr>
          <p:nvPr>
            <p:ph type="dt" sz="half" idx="2"/>
          </p:nvPr>
        </p:nvSpPr>
        <p:spPr>
          <a:xfrm>
            <a:off x="864000" y="6443135"/>
            <a:ext cx="1008000" cy="262800"/>
          </a:xfrm>
          <a:prstGeom prst="rect">
            <a:avLst/>
          </a:prstGeom>
        </p:spPr>
        <p:txBody>
          <a:bodyPr vert="horz" lIns="91440" tIns="45720" rIns="91440" bIns="45720" rtlCol="0" anchor="ctr"/>
          <a:lstStyle>
            <a:lvl1pPr algn="ctr">
              <a:defRPr sz="800">
                <a:solidFill>
                  <a:srgbClr val="4A4A49"/>
                </a:solidFill>
              </a:defRPr>
            </a:lvl1pPr>
          </a:lstStyle>
          <a:p>
            <a:fld id="{CE60A47B-B86A-49A8-8CB5-CFFFEEE7F181}" type="datetime1">
              <a:rPr lang="en-US" smtClean="0"/>
              <a:t>10/20/2022</a:t>
            </a:fld>
            <a:endParaRPr lang="en-US"/>
          </a:p>
        </p:txBody>
      </p:sp>
      <p:sp>
        <p:nvSpPr>
          <p:cNvPr id="9" name="Platshållare för bildnummer 23"/>
          <p:cNvSpPr>
            <a:spLocks noGrp="1"/>
          </p:cNvSpPr>
          <p:nvPr>
            <p:ph type="sldNum" sz="quarter" idx="4"/>
          </p:nvPr>
        </p:nvSpPr>
        <p:spPr>
          <a:xfrm>
            <a:off x="306000" y="6443135"/>
            <a:ext cx="360000" cy="262800"/>
          </a:xfrm>
          <a:prstGeom prst="rect">
            <a:avLst/>
          </a:prstGeom>
        </p:spPr>
        <p:txBody>
          <a:bodyPr vert="horz" lIns="91440" tIns="45720" rIns="91440" bIns="45720" rtlCol="0" anchor="ctr"/>
          <a:lstStyle>
            <a:lvl1pPr algn="ctr">
              <a:defRPr sz="800">
                <a:solidFill>
                  <a:srgbClr val="4A4A49"/>
                </a:solidFill>
              </a:defRPr>
            </a:lvl1pPr>
          </a:lstStyle>
          <a:p>
            <a:fld id="{5A6719E9-FC1E-4AE4-A2F0-2206EDDAE867}" type="slidenum">
              <a:rPr lang="en-US" smtClean="0"/>
              <a:t>‹#›</a:t>
            </a:fld>
            <a:endParaRPr lang="en-US"/>
          </a:p>
        </p:txBody>
      </p:sp>
    </p:spTree>
    <p:extLst>
      <p:ext uri="{BB962C8B-B14F-4D97-AF65-F5344CB8AC3E}">
        <p14:creationId xmlns:p14="http://schemas.microsoft.com/office/powerpoint/2010/main" val="27132957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Large Title Slide">
    <p:spTree>
      <p:nvGrpSpPr>
        <p:cNvPr id="1" name=""/>
        <p:cNvGrpSpPr/>
        <p:nvPr/>
      </p:nvGrpSpPr>
      <p:grpSpPr>
        <a:xfrm>
          <a:off x="0" y="0"/>
          <a:ext cx="0" cy="0"/>
          <a:chOff x="0" y="0"/>
          <a:chExt cx="0" cy="0"/>
        </a:xfrm>
      </p:grpSpPr>
      <p:sp>
        <p:nvSpPr>
          <p:cNvPr id="10" name="Rektangel 8"/>
          <p:cNvSpPr/>
          <p:nvPr/>
        </p:nvSpPr>
        <p:spPr>
          <a:xfrm>
            <a:off x="0" y="235200"/>
            <a:ext cx="9144000" cy="6084000"/>
          </a:xfrm>
          <a:prstGeom prst="rect">
            <a:avLst/>
          </a:prstGeom>
          <a:solidFill>
            <a:srgbClr val="0080BB"/>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50000"/>
              </a:spcBef>
            </a:pPr>
            <a:endParaRPr lang="sv-SE" sz="1200">
              <a:solidFill>
                <a:srgbClr val="FFFFFF"/>
              </a:solidFill>
            </a:endParaRPr>
          </a:p>
        </p:txBody>
      </p:sp>
      <p:sp>
        <p:nvSpPr>
          <p:cNvPr id="2" name="Rubrik 1"/>
          <p:cNvSpPr>
            <a:spLocks noGrp="1"/>
          </p:cNvSpPr>
          <p:nvPr>
            <p:ph type="ctrTitle"/>
          </p:nvPr>
        </p:nvSpPr>
        <p:spPr>
          <a:xfrm>
            <a:off x="467544" y="1916832"/>
            <a:ext cx="8208000" cy="3096000"/>
          </a:xfrm>
        </p:spPr>
        <p:txBody>
          <a:bodyPr lIns="0" bIns="0" anchor="t" anchorCtr="0">
            <a:noAutofit/>
          </a:bodyPr>
          <a:lstStyle>
            <a:lvl1pPr algn="ctr">
              <a:lnSpc>
                <a:spcPts val="11000"/>
              </a:lnSpc>
              <a:defRPr sz="9900" spc="0" baseline="0">
                <a:solidFill>
                  <a:schemeClr val="bg1"/>
                </a:solidFill>
              </a:defRPr>
            </a:lvl1pPr>
          </a:lstStyle>
          <a:p>
            <a:r>
              <a:rPr lang="en-US"/>
              <a:t>Click to edit Master title style</a:t>
            </a:r>
            <a:endParaRPr lang="sv-SE" dirty="0"/>
          </a:p>
        </p:txBody>
      </p:sp>
      <p:sp>
        <p:nvSpPr>
          <p:cNvPr id="15" name="Platshållare för sidfot 21"/>
          <p:cNvSpPr>
            <a:spLocks noGrp="1"/>
          </p:cNvSpPr>
          <p:nvPr>
            <p:ph type="ftr" sz="quarter" idx="3"/>
          </p:nvPr>
        </p:nvSpPr>
        <p:spPr>
          <a:xfrm>
            <a:off x="4464000" y="6441205"/>
            <a:ext cx="2268000" cy="262800"/>
          </a:xfrm>
          <a:prstGeom prst="rect">
            <a:avLst/>
          </a:prstGeom>
        </p:spPr>
        <p:txBody>
          <a:bodyPr vert="horz" lIns="91440" tIns="45720" rIns="91440" bIns="45720" rtlCol="0" anchor="ctr"/>
          <a:lstStyle>
            <a:lvl1pPr algn="l">
              <a:defRPr sz="800">
                <a:solidFill>
                  <a:srgbClr val="4A4A49"/>
                </a:solidFill>
              </a:defRPr>
            </a:lvl1pPr>
          </a:lstStyle>
          <a:p>
            <a:endParaRPr lang="en-US"/>
          </a:p>
        </p:txBody>
      </p:sp>
      <p:sp>
        <p:nvSpPr>
          <p:cNvPr id="8" name="Platshållare för datum 20"/>
          <p:cNvSpPr>
            <a:spLocks noGrp="1"/>
          </p:cNvSpPr>
          <p:nvPr>
            <p:ph type="dt" sz="half" idx="2"/>
          </p:nvPr>
        </p:nvSpPr>
        <p:spPr>
          <a:xfrm>
            <a:off x="864000" y="6443135"/>
            <a:ext cx="1008000" cy="262800"/>
          </a:xfrm>
          <a:prstGeom prst="rect">
            <a:avLst/>
          </a:prstGeom>
        </p:spPr>
        <p:txBody>
          <a:bodyPr vert="horz" lIns="91440" tIns="45720" rIns="91440" bIns="45720" rtlCol="0" anchor="ctr"/>
          <a:lstStyle>
            <a:lvl1pPr algn="ctr">
              <a:defRPr sz="800">
                <a:solidFill>
                  <a:srgbClr val="4A4A49"/>
                </a:solidFill>
              </a:defRPr>
            </a:lvl1pPr>
          </a:lstStyle>
          <a:p>
            <a:fld id="{BE616988-103A-41FC-AE0B-4F46838998A7}" type="datetime1">
              <a:rPr lang="en-US" smtClean="0"/>
              <a:t>10/20/2022</a:t>
            </a:fld>
            <a:endParaRPr lang="en-US"/>
          </a:p>
        </p:txBody>
      </p:sp>
      <p:sp>
        <p:nvSpPr>
          <p:cNvPr id="9" name="Platshållare för bildnummer 23"/>
          <p:cNvSpPr>
            <a:spLocks noGrp="1"/>
          </p:cNvSpPr>
          <p:nvPr>
            <p:ph type="sldNum" sz="quarter" idx="4"/>
          </p:nvPr>
        </p:nvSpPr>
        <p:spPr>
          <a:xfrm>
            <a:off x="306000" y="6443135"/>
            <a:ext cx="360000" cy="262800"/>
          </a:xfrm>
          <a:prstGeom prst="rect">
            <a:avLst/>
          </a:prstGeom>
        </p:spPr>
        <p:txBody>
          <a:bodyPr vert="horz" lIns="91440" tIns="45720" rIns="91440" bIns="45720" rtlCol="0" anchor="ctr"/>
          <a:lstStyle>
            <a:lvl1pPr algn="ctr">
              <a:defRPr sz="800">
                <a:solidFill>
                  <a:srgbClr val="4A4A49"/>
                </a:solidFill>
              </a:defRPr>
            </a:lvl1pPr>
          </a:lstStyle>
          <a:p>
            <a:fld id="{5A6719E9-FC1E-4AE4-A2F0-2206EDDAE867}" type="slidenum">
              <a:rPr lang="en-US" smtClean="0"/>
              <a:t>‹#›</a:t>
            </a:fld>
            <a:endParaRPr lang="en-US"/>
          </a:p>
        </p:txBody>
      </p:sp>
    </p:spTree>
    <p:extLst>
      <p:ext uri="{BB962C8B-B14F-4D97-AF65-F5344CB8AC3E}">
        <p14:creationId xmlns:p14="http://schemas.microsoft.com/office/powerpoint/2010/main" val="15084864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Large Title Slide">
    <p:spTree>
      <p:nvGrpSpPr>
        <p:cNvPr id="1" name=""/>
        <p:cNvGrpSpPr/>
        <p:nvPr/>
      </p:nvGrpSpPr>
      <p:grpSpPr>
        <a:xfrm>
          <a:off x="0" y="0"/>
          <a:ext cx="0" cy="0"/>
          <a:chOff x="0" y="0"/>
          <a:chExt cx="0" cy="0"/>
        </a:xfrm>
      </p:grpSpPr>
      <p:sp>
        <p:nvSpPr>
          <p:cNvPr id="11" name="Rektangel 8"/>
          <p:cNvSpPr/>
          <p:nvPr/>
        </p:nvSpPr>
        <p:spPr>
          <a:xfrm>
            <a:off x="0" y="235200"/>
            <a:ext cx="9144000" cy="6084000"/>
          </a:xfrm>
          <a:prstGeom prst="rect">
            <a:avLst/>
          </a:prstGeom>
          <a:solidFill>
            <a:srgbClr val="42B5D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50000"/>
              </a:spcBef>
            </a:pPr>
            <a:endParaRPr lang="sv-SE" sz="1200">
              <a:solidFill>
                <a:srgbClr val="FFFFFF"/>
              </a:solidFill>
            </a:endParaRPr>
          </a:p>
        </p:txBody>
      </p:sp>
      <p:sp>
        <p:nvSpPr>
          <p:cNvPr id="2" name="Rubrik 1"/>
          <p:cNvSpPr>
            <a:spLocks noGrp="1"/>
          </p:cNvSpPr>
          <p:nvPr>
            <p:ph type="ctrTitle"/>
          </p:nvPr>
        </p:nvSpPr>
        <p:spPr>
          <a:xfrm>
            <a:off x="467544" y="1916832"/>
            <a:ext cx="8208000" cy="3096000"/>
          </a:xfrm>
        </p:spPr>
        <p:txBody>
          <a:bodyPr lIns="0" bIns="0" anchor="t" anchorCtr="0">
            <a:noAutofit/>
          </a:bodyPr>
          <a:lstStyle>
            <a:lvl1pPr algn="ctr">
              <a:lnSpc>
                <a:spcPts val="11000"/>
              </a:lnSpc>
              <a:defRPr sz="9900" spc="0" baseline="0">
                <a:solidFill>
                  <a:schemeClr val="bg1"/>
                </a:solidFill>
              </a:defRPr>
            </a:lvl1pPr>
          </a:lstStyle>
          <a:p>
            <a:r>
              <a:rPr lang="en-US"/>
              <a:t>Click to edit Master title style</a:t>
            </a:r>
            <a:endParaRPr lang="sv-SE" dirty="0"/>
          </a:p>
        </p:txBody>
      </p:sp>
      <p:sp>
        <p:nvSpPr>
          <p:cNvPr id="15" name="Platshållare för sidfot 21"/>
          <p:cNvSpPr>
            <a:spLocks noGrp="1"/>
          </p:cNvSpPr>
          <p:nvPr>
            <p:ph type="ftr" sz="quarter" idx="3"/>
          </p:nvPr>
        </p:nvSpPr>
        <p:spPr>
          <a:xfrm>
            <a:off x="4464000" y="6441205"/>
            <a:ext cx="2268000" cy="262800"/>
          </a:xfrm>
          <a:prstGeom prst="rect">
            <a:avLst/>
          </a:prstGeom>
        </p:spPr>
        <p:txBody>
          <a:bodyPr vert="horz" lIns="91440" tIns="45720" rIns="91440" bIns="45720" rtlCol="0" anchor="ctr"/>
          <a:lstStyle>
            <a:lvl1pPr algn="l">
              <a:defRPr sz="800">
                <a:solidFill>
                  <a:srgbClr val="4A4A49"/>
                </a:solidFill>
              </a:defRPr>
            </a:lvl1pPr>
          </a:lstStyle>
          <a:p>
            <a:endParaRPr lang="en-US"/>
          </a:p>
        </p:txBody>
      </p:sp>
      <p:sp>
        <p:nvSpPr>
          <p:cNvPr id="8" name="Platshållare för datum 20"/>
          <p:cNvSpPr>
            <a:spLocks noGrp="1"/>
          </p:cNvSpPr>
          <p:nvPr>
            <p:ph type="dt" sz="half" idx="2"/>
          </p:nvPr>
        </p:nvSpPr>
        <p:spPr>
          <a:xfrm>
            <a:off x="864000" y="6443135"/>
            <a:ext cx="1008000" cy="262800"/>
          </a:xfrm>
          <a:prstGeom prst="rect">
            <a:avLst/>
          </a:prstGeom>
        </p:spPr>
        <p:txBody>
          <a:bodyPr vert="horz" lIns="91440" tIns="45720" rIns="91440" bIns="45720" rtlCol="0" anchor="ctr"/>
          <a:lstStyle>
            <a:lvl1pPr algn="ctr">
              <a:defRPr sz="800">
                <a:solidFill>
                  <a:srgbClr val="4A4A49"/>
                </a:solidFill>
              </a:defRPr>
            </a:lvl1pPr>
          </a:lstStyle>
          <a:p>
            <a:fld id="{8D909842-BEBE-41AC-9C56-4F462197C729}" type="datetime1">
              <a:rPr lang="en-US" smtClean="0"/>
              <a:t>10/20/2022</a:t>
            </a:fld>
            <a:endParaRPr lang="en-US"/>
          </a:p>
        </p:txBody>
      </p:sp>
      <p:sp>
        <p:nvSpPr>
          <p:cNvPr id="9" name="Platshållare för bildnummer 23"/>
          <p:cNvSpPr>
            <a:spLocks noGrp="1"/>
          </p:cNvSpPr>
          <p:nvPr>
            <p:ph type="sldNum" sz="quarter" idx="4"/>
          </p:nvPr>
        </p:nvSpPr>
        <p:spPr>
          <a:xfrm>
            <a:off x="306000" y="6443135"/>
            <a:ext cx="360000" cy="262800"/>
          </a:xfrm>
          <a:prstGeom prst="rect">
            <a:avLst/>
          </a:prstGeom>
        </p:spPr>
        <p:txBody>
          <a:bodyPr vert="horz" lIns="91440" tIns="45720" rIns="91440" bIns="45720" rtlCol="0" anchor="ctr"/>
          <a:lstStyle>
            <a:lvl1pPr algn="ctr">
              <a:defRPr sz="800">
                <a:solidFill>
                  <a:srgbClr val="4A4A49"/>
                </a:solidFill>
              </a:defRPr>
            </a:lvl1pPr>
          </a:lstStyle>
          <a:p>
            <a:fld id="{5A6719E9-FC1E-4AE4-A2F0-2206EDDAE867}" type="slidenum">
              <a:rPr lang="en-US" smtClean="0"/>
              <a:t>‹#›</a:t>
            </a:fld>
            <a:endParaRPr lang="en-US"/>
          </a:p>
        </p:txBody>
      </p:sp>
    </p:spTree>
    <p:extLst>
      <p:ext uri="{BB962C8B-B14F-4D97-AF65-F5344CB8AC3E}">
        <p14:creationId xmlns:p14="http://schemas.microsoft.com/office/powerpoint/2010/main" val="24063534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5 Large Title Slide">
    <p:spTree>
      <p:nvGrpSpPr>
        <p:cNvPr id="1" name=""/>
        <p:cNvGrpSpPr/>
        <p:nvPr/>
      </p:nvGrpSpPr>
      <p:grpSpPr>
        <a:xfrm>
          <a:off x="0" y="0"/>
          <a:ext cx="0" cy="0"/>
          <a:chOff x="0" y="0"/>
          <a:chExt cx="0" cy="0"/>
        </a:xfrm>
      </p:grpSpPr>
      <p:sp>
        <p:nvSpPr>
          <p:cNvPr id="11" name="Rektangel 8"/>
          <p:cNvSpPr/>
          <p:nvPr/>
        </p:nvSpPr>
        <p:spPr>
          <a:xfrm>
            <a:off x="0" y="235200"/>
            <a:ext cx="9144000" cy="6084000"/>
          </a:xfrm>
          <a:prstGeom prst="rect">
            <a:avLst/>
          </a:prstGeom>
          <a:solidFill>
            <a:srgbClr val="BCD4E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50000"/>
              </a:spcBef>
            </a:pPr>
            <a:endParaRPr lang="sv-SE" sz="1200">
              <a:solidFill>
                <a:srgbClr val="FFFFFF"/>
              </a:solidFill>
            </a:endParaRPr>
          </a:p>
        </p:txBody>
      </p:sp>
      <p:sp>
        <p:nvSpPr>
          <p:cNvPr id="2" name="Rubrik 1"/>
          <p:cNvSpPr>
            <a:spLocks noGrp="1"/>
          </p:cNvSpPr>
          <p:nvPr>
            <p:ph type="ctrTitle"/>
          </p:nvPr>
        </p:nvSpPr>
        <p:spPr>
          <a:xfrm>
            <a:off x="467544" y="1916832"/>
            <a:ext cx="8208000" cy="3096000"/>
          </a:xfrm>
        </p:spPr>
        <p:txBody>
          <a:bodyPr lIns="0" bIns="0" anchor="t" anchorCtr="0">
            <a:noAutofit/>
          </a:bodyPr>
          <a:lstStyle>
            <a:lvl1pPr algn="ctr">
              <a:lnSpc>
                <a:spcPts val="11000"/>
              </a:lnSpc>
              <a:defRPr sz="9900" spc="0" baseline="0">
                <a:solidFill>
                  <a:schemeClr val="accent1"/>
                </a:solidFill>
              </a:defRPr>
            </a:lvl1pPr>
          </a:lstStyle>
          <a:p>
            <a:r>
              <a:rPr lang="en-US"/>
              <a:t>Click to edit Master title style</a:t>
            </a:r>
            <a:endParaRPr lang="sv-SE" dirty="0"/>
          </a:p>
        </p:txBody>
      </p:sp>
      <p:sp>
        <p:nvSpPr>
          <p:cNvPr id="15" name="Platshållare för sidfot 21"/>
          <p:cNvSpPr>
            <a:spLocks noGrp="1"/>
          </p:cNvSpPr>
          <p:nvPr>
            <p:ph type="ftr" sz="quarter" idx="3"/>
          </p:nvPr>
        </p:nvSpPr>
        <p:spPr>
          <a:xfrm>
            <a:off x="4464000" y="6441205"/>
            <a:ext cx="2268000" cy="262800"/>
          </a:xfrm>
          <a:prstGeom prst="rect">
            <a:avLst/>
          </a:prstGeom>
        </p:spPr>
        <p:txBody>
          <a:bodyPr vert="horz" lIns="91440" tIns="45720" rIns="91440" bIns="45720" rtlCol="0" anchor="ctr"/>
          <a:lstStyle>
            <a:lvl1pPr algn="l">
              <a:defRPr sz="800">
                <a:solidFill>
                  <a:srgbClr val="4A4A49"/>
                </a:solidFill>
              </a:defRPr>
            </a:lvl1pPr>
          </a:lstStyle>
          <a:p>
            <a:endParaRPr lang="en-US"/>
          </a:p>
        </p:txBody>
      </p:sp>
      <p:sp>
        <p:nvSpPr>
          <p:cNvPr id="8" name="Platshållare för datum 20"/>
          <p:cNvSpPr>
            <a:spLocks noGrp="1"/>
          </p:cNvSpPr>
          <p:nvPr>
            <p:ph type="dt" sz="half" idx="2"/>
          </p:nvPr>
        </p:nvSpPr>
        <p:spPr>
          <a:xfrm>
            <a:off x="864000" y="6443135"/>
            <a:ext cx="1008000" cy="262800"/>
          </a:xfrm>
          <a:prstGeom prst="rect">
            <a:avLst/>
          </a:prstGeom>
        </p:spPr>
        <p:txBody>
          <a:bodyPr vert="horz" lIns="91440" tIns="45720" rIns="91440" bIns="45720" rtlCol="0" anchor="ctr"/>
          <a:lstStyle>
            <a:lvl1pPr algn="ctr">
              <a:defRPr sz="800">
                <a:solidFill>
                  <a:srgbClr val="4A4A49"/>
                </a:solidFill>
              </a:defRPr>
            </a:lvl1pPr>
          </a:lstStyle>
          <a:p>
            <a:fld id="{FAC52BC9-ECDD-4890-8977-1B100076FE99}" type="datetime1">
              <a:rPr lang="en-US" smtClean="0"/>
              <a:t>10/20/2022</a:t>
            </a:fld>
            <a:endParaRPr lang="en-US"/>
          </a:p>
        </p:txBody>
      </p:sp>
      <p:sp>
        <p:nvSpPr>
          <p:cNvPr id="9" name="Platshållare för bildnummer 23"/>
          <p:cNvSpPr>
            <a:spLocks noGrp="1"/>
          </p:cNvSpPr>
          <p:nvPr>
            <p:ph type="sldNum" sz="quarter" idx="4"/>
          </p:nvPr>
        </p:nvSpPr>
        <p:spPr>
          <a:xfrm>
            <a:off x="306000" y="6443135"/>
            <a:ext cx="360000" cy="262800"/>
          </a:xfrm>
          <a:prstGeom prst="rect">
            <a:avLst/>
          </a:prstGeom>
        </p:spPr>
        <p:txBody>
          <a:bodyPr vert="horz" lIns="91440" tIns="45720" rIns="91440" bIns="45720" rtlCol="0" anchor="ctr"/>
          <a:lstStyle>
            <a:lvl1pPr algn="ctr">
              <a:defRPr sz="800">
                <a:solidFill>
                  <a:srgbClr val="4A4A49"/>
                </a:solidFill>
              </a:defRPr>
            </a:lvl1pPr>
          </a:lstStyle>
          <a:p>
            <a:fld id="{5A6719E9-FC1E-4AE4-A2F0-2206EDDAE867}" type="slidenum">
              <a:rPr lang="en-US" smtClean="0"/>
              <a:t>‹#›</a:t>
            </a:fld>
            <a:endParaRPr lang="en-US"/>
          </a:p>
        </p:txBody>
      </p:sp>
    </p:spTree>
    <p:extLst>
      <p:ext uri="{BB962C8B-B14F-4D97-AF65-F5344CB8AC3E}">
        <p14:creationId xmlns:p14="http://schemas.microsoft.com/office/powerpoint/2010/main" val="8651566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2 Title Slide">
    <p:spTree>
      <p:nvGrpSpPr>
        <p:cNvPr id="1" name=""/>
        <p:cNvGrpSpPr/>
        <p:nvPr/>
      </p:nvGrpSpPr>
      <p:grpSpPr>
        <a:xfrm>
          <a:off x="0" y="0"/>
          <a:ext cx="0" cy="0"/>
          <a:chOff x="0" y="0"/>
          <a:chExt cx="0" cy="0"/>
        </a:xfrm>
      </p:grpSpPr>
      <p:sp>
        <p:nvSpPr>
          <p:cNvPr id="9" name="Rektangel 8"/>
          <p:cNvSpPr/>
          <p:nvPr/>
        </p:nvSpPr>
        <p:spPr>
          <a:xfrm>
            <a:off x="0" y="235200"/>
            <a:ext cx="9144000" cy="6084000"/>
          </a:xfrm>
          <a:prstGeom prst="rect">
            <a:avLst/>
          </a:prstGeom>
          <a:ln w="12700">
            <a:noFill/>
          </a:ln>
        </p:spPr>
        <p:style>
          <a:lnRef idx="2">
            <a:schemeClr val="accent1">
              <a:shade val="50000"/>
            </a:schemeClr>
          </a:lnRef>
          <a:fillRef idx="1">
            <a:schemeClr val="accent1"/>
          </a:fillRef>
          <a:effectRef idx="0">
            <a:schemeClr val="accent1"/>
          </a:effectRef>
          <a:fontRef idx="minor">
            <a:schemeClr val="lt1"/>
          </a:fontRef>
        </p:style>
        <p:txBody>
          <a:bodyPr lIns="108000" rtlCol="0" anchor="ctr"/>
          <a:lstStyle/>
          <a:p>
            <a:pPr>
              <a:spcBef>
                <a:spcPct val="50000"/>
              </a:spcBef>
            </a:pPr>
            <a:endParaRPr lang="sv-SE" sz="1200">
              <a:solidFill>
                <a:srgbClr val="FFFFFF"/>
              </a:solidFill>
            </a:endParaRPr>
          </a:p>
        </p:txBody>
      </p:sp>
      <p:sp>
        <p:nvSpPr>
          <p:cNvPr id="2" name="Rubrik 1"/>
          <p:cNvSpPr>
            <a:spLocks noGrp="1"/>
          </p:cNvSpPr>
          <p:nvPr>
            <p:ph type="ctrTitle"/>
          </p:nvPr>
        </p:nvSpPr>
        <p:spPr>
          <a:xfrm>
            <a:off x="468314" y="1076407"/>
            <a:ext cx="8207375" cy="1470025"/>
          </a:xfrm>
        </p:spPr>
        <p:txBody>
          <a:bodyPr lIns="0" bIns="0" anchor="b" anchorCtr="0">
            <a:normAutofit/>
          </a:bodyPr>
          <a:lstStyle>
            <a:lvl1pPr algn="l">
              <a:lnSpc>
                <a:spcPts val="4000"/>
              </a:lnSpc>
              <a:defRPr sz="3700" baseline="0">
                <a:solidFill>
                  <a:schemeClr val="bg1"/>
                </a:solidFill>
              </a:defRPr>
            </a:lvl1pPr>
          </a:lstStyle>
          <a:p>
            <a:r>
              <a:rPr lang="en-US"/>
              <a:t>Click to edit Master title style</a:t>
            </a:r>
            <a:endParaRPr lang="sv-SE" dirty="0"/>
          </a:p>
        </p:txBody>
      </p:sp>
      <p:sp>
        <p:nvSpPr>
          <p:cNvPr id="3" name="Underrubrik 2"/>
          <p:cNvSpPr>
            <a:spLocks noGrp="1"/>
          </p:cNvSpPr>
          <p:nvPr>
            <p:ph type="subTitle" idx="1"/>
          </p:nvPr>
        </p:nvSpPr>
        <p:spPr>
          <a:xfrm>
            <a:off x="468313" y="2617200"/>
            <a:ext cx="8207376" cy="910952"/>
          </a:xfrm>
        </p:spPr>
        <p:txBody>
          <a:bodyPr lIns="36000">
            <a:normAutofit/>
          </a:bodyPr>
          <a:lstStyle>
            <a:lvl1pPr marL="0" indent="0" algn="l">
              <a:lnSpc>
                <a:spcPts val="2300"/>
              </a:lnSpc>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sv-SE" dirty="0"/>
          </a:p>
        </p:txBody>
      </p:sp>
      <p:sp>
        <p:nvSpPr>
          <p:cNvPr id="6" name="Platshållare för datum 19"/>
          <p:cNvSpPr txBox="1">
            <a:spLocks/>
          </p:cNvSpPr>
          <p:nvPr/>
        </p:nvSpPr>
        <p:spPr>
          <a:xfrm>
            <a:off x="611560" y="6494400"/>
            <a:ext cx="1008112" cy="262800"/>
          </a:xfrm>
          <a:prstGeom prst="rect">
            <a:avLst/>
          </a:prstGeom>
          <a:ln>
            <a:noFill/>
          </a:ln>
        </p:spPr>
        <p:txBody>
          <a:bodyPr vert="horz" lIns="91440" tIns="0" rIns="0" bIns="0" rtlCol="0" anchor="ctr" anchorCtr="0"/>
          <a:lstStyle>
            <a:lvl1pPr algn="l">
              <a:defRPr sz="800">
                <a:solidFill>
                  <a:schemeClr val="tx1"/>
                </a:solidFill>
              </a:defRPr>
            </a:lvl1pPr>
          </a:lstStyle>
          <a:p>
            <a:pPr eaLnBrk="1" fontAlgn="auto" hangingPunct="1">
              <a:lnSpc>
                <a:spcPct val="100000"/>
              </a:lnSpc>
              <a:spcBef>
                <a:spcPts val="0"/>
              </a:spcBef>
              <a:spcAft>
                <a:spcPts val="0"/>
              </a:spcAft>
              <a:defRPr/>
            </a:pPr>
            <a:endParaRPr lang="sv-SE" dirty="0">
              <a:solidFill>
                <a:srgbClr val="000000"/>
              </a:solidFill>
              <a:latin typeface="Arial"/>
            </a:endParaRPr>
          </a:p>
        </p:txBody>
      </p:sp>
      <p:sp>
        <p:nvSpPr>
          <p:cNvPr id="13" name="Platshållare för sidfot 21"/>
          <p:cNvSpPr>
            <a:spLocks noGrp="1"/>
          </p:cNvSpPr>
          <p:nvPr>
            <p:ph type="ftr" sz="quarter" idx="3"/>
          </p:nvPr>
        </p:nvSpPr>
        <p:spPr>
          <a:xfrm>
            <a:off x="4464000" y="6441205"/>
            <a:ext cx="2268000" cy="262800"/>
          </a:xfrm>
          <a:prstGeom prst="rect">
            <a:avLst/>
          </a:prstGeom>
        </p:spPr>
        <p:txBody>
          <a:bodyPr vert="horz" lIns="91440" tIns="45720" rIns="91440" bIns="45720" rtlCol="0" anchor="ctr"/>
          <a:lstStyle>
            <a:lvl1pPr algn="l">
              <a:defRPr sz="800">
                <a:solidFill>
                  <a:srgbClr val="4A4A49"/>
                </a:solidFill>
              </a:defRPr>
            </a:lvl1pPr>
          </a:lstStyle>
          <a:p>
            <a:endParaRPr lang="en-US"/>
          </a:p>
        </p:txBody>
      </p:sp>
      <p:sp>
        <p:nvSpPr>
          <p:cNvPr id="14" name="Platshållare för datum 20"/>
          <p:cNvSpPr>
            <a:spLocks noGrp="1"/>
          </p:cNvSpPr>
          <p:nvPr>
            <p:ph type="dt" sz="half" idx="2"/>
          </p:nvPr>
        </p:nvSpPr>
        <p:spPr>
          <a:xfrm>
            <a:off x="864000" y="6443135"/>
            <a:ext cx="1008000" cy="262800"/>
          </a:xfrm>
          <a:prstGeom prst="rect">
            <a:avLst/>
          </a:prstGeom>
        </p:spPr>
        <p:txBody>
          <a:bodyPr vert="horz" lIns="91440" tIns="45720" rIns="91440" bIns="45720" rtlCol="0" anchor="ctr"/>
          <a:lstStyle>
            <a:lvl1pPr algn="ctr">
              <a:defRPr sz="800">
                <a:solidFill>
                  <a:srgbClr val="4A4A49"/>
                </a:solidFill>
              </a:defRPr>
            </a:lvl1pPr>
          </a:lstStyle>
          <a:p>
            <a:fld id="{9BA7EB79-2EBB-467D-B7DF-CFECEE42E278}" type="datetime1">
              <a:rPr lang="en-US" smtClean="0"/>
              <a:t>10/20/2022</a:t>
            </a:fld>
            <a:endParaRPr lang="en-US"/>
          </a:p>
        </p:txBody>
      </p:sp>
      <p:sp>
        <p:nvSpPr>
          <p:cNvPr id="15" name="Platshållare för bildnummer 23"/>
          <p:cNvSpPr>
            <a:spLocks noGrp="1"/>
          </p:cNvSpPr>
          <p:nvPr>
            <p:ph type="sldNum" sz="quarter" idx="4"/>
          </p:nvPr>
        </p:nvSpPr>
        <p:spPr>
          <a:xfrm>
            <a:off x="306000" y="6443135"/>
            <a:ext cx="360000" cy="262800"/>
          </a:xfrm>
          <a:prstGeom prst="rect">
            <a:avLst/>
          </a:prstGeom>
        </p:spPr>
        <p:txBody>
          <a:bodyPr vert="horz" lIns="91440" tIns="45720" rIns="91440" bIns="45720" rtlCol="0" anchor="ctr"/>
          <a:lstStyle>
            <a:lvl1pPr algn="ctr">
              <a:defRPr sz="800">
                <a:solidFill>
                  <a:srgbClr val="4A4A49"/>
                </a:solidFill>
              </a:defRPr>
            </a:lvl1pPr>
          </a:lstStyle>
          <a:p>
            <a:fld id="{5A6719E9-FC1E-4AE4-A2F0-2206EDDAE867}" type="slidenum">
              <a:rPr lang="en-US" smtClean="0"/>
              <a:t>‹#›</a:t>
            </a:fld>
            <a:endParaRPr lang="en-US"/>
          </a:p>
        </p:txBody>
      </p:sp>
    </p:spTree>
    <p:extLst>
      <p:ext uri="{BB962C8B-B14F-4D97-AF65-F5344CB8AC3E}">
        <p14:creationId xmlns:p14="http://schemas.microsoft.com/office/powerpoint/2010/main" val="4181900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3 Title Slide">
    <p:spTree>
      <p:nvGrpSpPr>
        <p:cNvPr id="1" name=""/>
        <p:cNvGrpSpPr/>
        <p:nvPr/>
      </p:nvGrpSpPr>
      <p:grpSpPr>
        <a:xfrm>
          <a:off x="0" y="0"/>
          <a:ext cx="0" cy="0"/>
          <a:chOff x="0" y="0"/>
          <a:chExt cx="0" cy="0"/>
        </a:xfrm>
      </p:grpSpPr>
      <p:sp>
        <p:nvSpPr>
          <p:cNvPr id="9" name="Rektangel 8"/>
          <p:cNvSpPr/>
          <p:nvPr/>
        </p:nvSpPr>
        <p:spPr>
          <a:xfrm>
            <a:off x="0" y="235200"/>
            <a:ext cx="9144000" cy="6084000"/>
          </a:xfrm>
          <a:prstGeom prst="rect">
            <a:avLst/>
          </a:prstGeom>
          <a:solidFill>
            <a:srgbClr val="0080BB"/>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50000"/>
              </a:spcBef>
            </a:pPr>
            <a:endParaRPr lang="sv-SE" sz="1200">
              <a:solidFill>
                <a:srgbClr val="FFFFFF"/>
              </a:solidFill>
            </a:endParaRPr>
          </a:p>
        </p:txBody>
      </p:sp>
      <p:sp>
        <p:nvSpPr>
          <p:cNvPr id="2" name="Rubrik 1"/>
          <p:cNvSpPr>
            <a:spLocks noGrp="1"/>
          </p:cNvSpPr>
          <p:nvPr>
            <p:ph type="ctrTitle"/>
          </p:nvPr>
        </p:nvSpPr>
        <p:spPr>
          <a:xfrm>
            <a:off x="468314" y="1076407"/>
            <a:ext cx="8207375" cy="1470025"/>
          </a:xfrm>
        </p:spPr>
        <p:txBody>
          <a:bodyPr lIns="0" bIns="0" anchor="b" anchorCtr="0">
            <a:normAutofit/>
          </a:bodyPr>
          <a:lstStyle>
            <a:lvl1pPr algn="l">
              <a:lnSpc>
                <a:spcPts val="4000"/>
              </a:lnSpc>
              <a:defRPr sz="3700" baseline="0">
                <a:solidFill>
                  <a:schemeClr val="bg1"/>
                </a:solidFill>
              </a:defRPr>
            </a:lvl1pPr>
          </a:lstStyle>
          <a:p>
            <a:r>
              <a:rPr lang="en-US"/>
              <a:t>Click to edit Master title style</a:t>
            </a:r>
            <a:endParaRPr lang="sv-SE" dirty="0"/>
          </a:p>
        </p:txBody>
      </p:sp>
      <p:sp>
        <p:nvSpPr>
          <p:cNvPr id="3" name="Underrubrik 2"/>
          <p:cNvSpPr>
            <a:spLocks noGrp="1"/>
          </p:cNvSpPr>
          <p:nvPr>
            <p:ph type="subTitle" idx="1"/>
          </p:nvPr>
        </p:nvSpPr>
        <p:spPr>
          <a:xfrm>
            <a:off x="468314" y="2617200"/>
            <a:ext cx="8207375" cy="910952"/>
          </a:xfrm>
        </p:spPr>
        <p:txBody>
          <a:bodyPr lIns="36000">
            <a:normAutofit/>
          </a:bodyPr>
          <a:lstStyle>
            <a:lvl1pPr marL="0" indent="0" algn="l">
              <a:lnSpc>
                <a:spcPts val="2300"/>
              </a:lnSpc>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sv-SE" dirty="0"/>
          </a:p>
        </p:txBody>
      </p:sp>
      <p:sp>
        <p:nvSpPr>
          <p:cNvPr id="8" name="Platshållare för sidfot 21"/>
          <p:cNvSpPr>
            <a:spLocks noGrp="1"/>
          </p:cNvSpPr>
          <p:nvPr>
            <p:ph type="ftr" sz="quarter" idx="3"/>
          </p:nvPr>
        </p:nvSpPr>
        <p:spPr>
          <a:xfrm>
            <a:off x="4464000" y="6441205"/>
            <a:ext cx="2268000" cy="262800"/>
          </a:xfrm>
          <a:prstGeom prst="rect">
            <a:avLst/>
          </a:prstGeom>
        </p:spPr>
        <p:txBody>
          <a:bodyPr vert="horz" lIns="91440" tIns="45720" rIns="91440" bIns="45720" rtlCol="0" anchor="ctr"/>
          <a:lstStyle>
            <a:lvl1pPr algn="l">
              <a:defRPr sz="800">
                <a:solidFill>
                  <a:srgbClr val="4A4A49"/>
                </a:solidFill>
              </a:defRPr>
            </a:lvl1pPr>
          </a:lstStyle>
          <a:p>
            <a:endParaRPr lang="en-US"/>
          </a:p>
        </p:txBody>
      </p:sp>
      <p:sp>
        <p:nvSpPr>
          <p:cNvPr id="13" name="Platshållare för datum 20"/>
          <p:cNvSpPr>
            <a:spLocks noGrp="1"/>
          </p:cNvSpPr>
          <p:nvPr>
            <p:ph type="dt" sz="half" idx="2"/>
          </p:nvPr>
        </p:nvSpPr>
        <p:spPr>
          <a:xfrm>
            <a:off x="864000" y="6443135"/>
            <a:ext cx="1008000" cy="262800"/>
          </a:xfrm>
          <a:prstGeom prst="rect">
            <a:avLst/>
          </a:prstGeom>
        </p:spPr>
        <p:txBody>
          <a:bodyPr vert="horz" lIns="91440" tIns="45720" rIns="91440" bIns="45720" rtlCol="0" anchor="ctr"/>
          <a:lstStyle>
            <a:lvl1pPr algn="ctr">
              <a:defRPr sz="800">
                <a:solidFill>
                  <a:srgbClr val="4A4A49"/>
                </a:solidFill>
              </a:defRPr>
            </a:lvl1pPr>
          </a:lstStyle>
          <a:p>
            <a:fld id="{4B3D947D-3AEC-48CA-8A8F-73B8A9A718E8}" type="datetime1">
              <a:rPr lang="en-US" smtClean="0"/>
              <a:t>10/20/2022</a:t>
            </a:fld>
            <a:endParaRPr lang="en-US"/>
          </a:p>
        </p:txBody>
      </p:sp>
      <p:sp>
        <p:nvSpPr>
          <p:cNvPr id="14" name="Platshållare för bildnummer 23"/>
          <p:cNvSpPr>
            <a:spLocks noGrp="1"/>
          </p:cNvSpPr>
          <p:nvPr>
            <p:ph type="sldNum" sz="quarter" idx="4"/>
          </p:nvPr>
        </p:nvSpPr>
        <p:spPr>
          <a:xfrm>
            <a:off x="306000" y="6443135"/>
            <a:ext cx="360000" cy="262800"/>
          </a:xfrm>
          <a:prstGeom prst="rect">
            <a:avLst/>
          </a:prstGeom>
        </p:spPr>
        <p:txBody>
          <a:bodyPr vert="horz" lIns="91440" tIns="45720" rIns="91440" bIns="45720" rtlCol="0" anchor="ctr"/>
          <a:lstStyle>
            <a:lvl1pPr algn="ctr">
              <a:defRPr sz="800">
                <a:solidFill>
                  <a:srgbClr val="4A4A49"/>
                </a:solidFill>
              </a:defRPr>
            </a:lvl1pPr>
          </a:lstStyle>
          <a:p>
            <a:fld id="{5A6719E9-FC1E-4AE4-A2F0-2206EDDAE867}" type="slidenum">
              <a:rPr lang="en-US" smtClean="0"/>
              <a:t>‹#›</a:t>
            </a:fld>
            <a:endParaRPr lang="en-US"/>
          </a:p>
        </p:txBody>
      </p:sp>
    </p:spTree>
    <p:extLst>
      <p:ext uri="{BB962C8B-B14F-4D97-AF65-F5344CB8AC3E}">
        <p14:creationId xmlns:p14="http://schemas.microsoft.com/office/powerpoint/2010/main" val="913394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4 Title Slide">
    <p:spTree>
      <p:nvGrpSpPr>
        <p:cNvPr id="1" name=""/>
        <p:cNvGrpSpPr/>
        <p:nvPr/>
      </p:nvGrpSpPr>
      <p:grpSpPr>
        <a:xfrm>
          <a:off x="0" y="0"/>
          <a:ext cx="0" cy="0"/>
          <a:chOff x="0" y="0"/>
          <a:chExt cx="0" cy="0"/>
        </a:xfrm>
      </p:grpSpPr>
      <p:sp>
        <p:nvSpPr>
          <p:cNvPr id="9" name="Rektangel 8"/>
          <p:cNvSpPr/>
          <p:nvPr/>
        </p:nvSpPr>
        <p:spPr>
          <a:xfrm>
            <a:off x="0" y="235200"/>
            <a:ext cx="9144000" cy="6084000"/>
          </a:xfrm>
          <a:prstGeom prst="rect">
            <a:avLst/>
          </a:prstGeom>
          <a:solidFill>
            <a:srgbClr val="42B5D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50000"/>
              </a:spcBef>
            </a:pPr>
            <a:endParaRPr lang="sv-SE" sz="1200">
              <a:solidFill>
                <a:srgbClr val="FFFFFF"/>
              </a:solidFill>
            </a:endParaRPr>
          </a:p>
        </p:txBody>
      </p:sp>
      <p:sp>
        <p:nvSpPr>
          <p:cNvPr id="2" name="Rubrik 1"/>
          <p:cNvSpPr>
            <a:spLocks noGrp="1"/>
          </p:cNvSpPr>
          <p:nvPr>
            <p:ph type="ctrTitle"/>
          </p:nvPr>
        </p:nvSpPr>
        <p:spPr>
          <a:xfrm>
            <a:off x="468314" y="1076407"/>
            <a:ext cx="8207375" cy="1470025"/>
          </a:xfrm>
        </p:spPr>
        <p:txBody>
          <a:bodyPr lIns="0" bIns="0" anchor="b" anchorCtr="0">
            <a:normAutofit/>
          </a:bodyPr>
          <a:lstStyle>
            <a:lvl1pPr algn="l">
              <a:lnSpc>
                <a:spcPts val="4000"/>
              </a:lnSpc>
              <a:defRPr sz="3700" baseline="0">
                <a:solidFill>
                  <a:schemeClr val="bg1"/>
                </a:solidFill>
              </a:defRPr>
            </a:lvl1pPr>
          </a:lstStyle>
          <a:p>
            <a:r>
              <a:rPr lang="en-US"/>
              <a:t>Click to edit Master title style</a:t>
            </a:r>
            <a:endParaRPr lang="sv-SE" dirty="0"/>
          </a:p>
        </p:txBody>
      </p:sp>
      <p:sp>
        <p:nvSpPr>
          <p:cNvPr id="3" name="Underrubrik 2"/>
          <p:cNvSpPr>
            <a:spLocks noGrp="1"/>
          </p:cNvSpPr>
          <p:nvPr>
            <p:ph type="subTitle" idx="1"/>
          </p:nvPr>
        </p:nvSpPr>
        <p:spPr>
          <a:xfrm>
            <a:off x="468314" y="2617200"/>
            <a:ext cx="8207375" cy="910952"/>
          </a:xfrm>
        </p:spPr>
        <p:txBody>
          <a:bodyPr lIns="36000">
            <a:normAutofit/>
          </a:bodyPr>
          <a:lstStyle>
            <a:lvl1pPr marL="0" indent="0" algn="l">
              <a:lnSpc>
                <a:spcPts val="2300"/>
              </a:lnSpc>
              <a:buNone/>
              <a:defRPr sz="20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sv-SE" dirty="0"/>
          </a:p>
        </p:txBody>
      </p:sp>
      <p:sp>
        <p:nvSpPr>
          <p:cNvPr id="13" name="Platshållare för sidfot 21"/>
          <p:cNvSpPr>
            <a:spLocks noGrp="1"/>
          </p:cNvSpPr>
          <p:nvPr>
            <p:ph type="ftr" sz="quarter" idx="3"/>
          </p:nvPr>
        </p:nvSpPr>
        <p:spPr>
          <a:xfrm>
            <a:off x="4464000" y="6441205"/>
            <a:ext cx="2268000" cy="262800"/>
          </a:xfrm>
          <a:prstGeom prst="rect">
            <a:avLst/>
          </a:prstGeom>
        </p:spPr>
        <p:txBody>
          <a:bodyPr vert="horz" lIns="91440" tIns="45720" rIns="91440" bIns="45720" rtlCol="0" anchor="ctr"/>
          <a:lstStyle>
            <a:lvl1pPr algn="l">
              <a:defRPr sz="800">
                <a:solidFill>
                  <a:srgbClr val="4A4A49"/>
                </a:solidFill>
              </a:defRPr>
            </a:lvl1pPr>
          </a:lstStyle>
          <a:p>
            <a:endParaRPr lang="en-US"/>
          </a:p>
        </p:txBody>
      </p:sp>
      <p:sp>
        <p:nvSpPr>
          <p:cNvPr id="14" name="Platshållare för datum 20"/>
          <p:cNvSpPr>
            <a:spLocks noGrp="1"/>
          </p:cNvSpPr>
          <p:nvPr>
            <p:ph type="dt" sz="half" idx="2"/>
          </p:nvPr>
        </p:nvSpPr>
        <p:spPr>
          <a:xfrm>
            <a:off x="864000" y="6443135"/>
            <a:ext cx="1008000" cy="262800"/>
          </a:xfrm>
          <a:prstGeom prst="rect">
            <a:avLst/>
          </a:prstGeom>
        </p:spPr>
        <p:txBody>
          <a:bodyPr vert="horz" lIns="91440" tIns="45720" rIns="91440" bIns="45720" rtlCol="0" anchor="ctr"/>
          <a:lstStyle>
            <a:lvl1pPr algn="ctr">
              <a:defRPr sz="800">
                <a:solidFill>
                  <a:srgbClr val="4A4A49"/>
                </a:solidFill>
              </a:defRPr>
            </a:lvl1pPr>
          </a:lstStyle>
          <a:p>
            <a:fld id="{CDC82E24-71BA-4A05-B683-7A8F1CE541BE}" type="datetime1">
              <a:rPr lang="en-US" smtClean="0"/>
              <a:t>10/20/2022</a:t>
            </a:fld>
            <a:endParaRPr lang="en-US"/>
          </a:p>
        </p:txBody>
      </p:sp>
      <p:sp>
        <p:nvSpPr>
          <p:cNvPr id="15" name="Platshållare för bildnummer 23"/>
          <p:cNvSpPr>
            <a:spLocks noGrp="1"/>
          </p:cNvSpPr>
          <p:nvPr>
            <p:ph type="sldNum" sz="quarter" idx="4"/>
          </p:nvPr>
        </p:nvSpPr>
        <p:spPr>
          <a:xfrm>
            <a:off x="306000" y="6443135"/>
            <a:ext cx="360000" cy="262800"/>
          </a:xfrm>
          <a:prstGeom prst="rect">
            <a:avLst/>
          </a:prstGeom>
        </p:spPr>
        <p:txBody>
          <a:bodyPr vert="horz" lIns="91440" tIns="45720" rIns="91440" bIns="45720" rtlCol="0" anchor="ctr"/>
          <a:lstStyle>
            <a:lvl1pPr algn="ctr">
              <a:defRPr sz="800">
                <a:solidFill>
                  <a:srgbClr val="4A4A49"/>
                </a:solidFill>
              </a:defRPr>
            </a:lvl1pPr>
          </a:lstStyle>
          <a:p>
            <a:fld id="{5A6719E9-FC1E-4AE4-A2F0-2206EDDAE867}" type="slidenum">
              <a:rPr lang="en-US" smtClean="0"/>
              <a:t>‹#›</a:t>
            </a:fld>
            <a:endParaRPr lang="en-US"/>
          </a:p>
        </p:txBody>
      </p:sp>
    </p:spTree>
    <p:extLst>
      <p:ext uri="{BB962C8B-B14F-4D97-AF65-F5344CB8AC3E}">
        <p14:creationId xmlns:p14="http://schemas.microsoft.com/office/powerpoint/2010/main" val="6264898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5 Title Slide">
    <p:spTree>
      <p:nvGrpSpPr>
        <p:cNvPr id="1" name=""/>
        <p:cNvGrpSpPr/>
        <p:nvPr/>
      </p:nvGrpSpPr>
      <p:grpSpPr>
        <a:xfrm>
          <a:off x="0" y="0"/>
          <a:ext cx="0" cy="0"/>
          <a:chOff x="0" y="0"/>
          <a:chExt cx="0" cy="0"/>
        </a:xfrm>
      </p:grpSpPr>
      <p:sp>
        <p:nvSpPr>
          <p:cNvPr id="9" name="Rektangel 8"/>
          <p:cNvSpPr/>
          <p:nvPr/>
        </p:nvSpPr>
        <p:spPr>
          <a:xfrm>
            <a:off x="0" y="235200"/>
            <a:ext cx="9144000" cy="6084000"/>
          </a:xfrm>
          <a:prstGeom prst="rect">
            <a:avLst/>
          </a:prstGeom>
          <a:solidFill>
            <a:srgbClr val="BCD4E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50000"/>
              </a:spcBef>
            </a:pPr>
            <a:endParaRPr lang="sv-SE" sz="1200">
              <a:solidFill>
                <a:srgbClr val="FFFFFF"/>
              </a:solidFill>
            </a:endParaRPr>
          </a:p>
        </p:txBody>
      </p:sp>
      <p:sp>
        <p:nvSpPr>
          <p:cNvPr id="2" name="Rubrik 1"/>
          <p:cNvSpPr>
            <a:spLocks noGrp="1"/>
          </p:cNvSpPr>
          <p:nvPr>
            <p:ph type="ctrTitle"/>
          </p:nvPr>
        </p:nvSpPr>
        <p:spPr>
          <a:xfrm>
            <a:off x="468314" y="1076407"/>
            <a:ext cx="8207375" cy="1470025"/>
          </a:xfrm>
        </p:spPr>
        <p:txBody>
          <a:bodyPr lIns="0" bIns="0" anchor="b" anchorCtr="0">
            <a:normAutofit/>
          </a:bodyPr>
          <a:lstStyle>
            <a:lvl1pPr algn="l">
              <a:lnSpc>
                <a:spcPts val="4000"/>
              </a:lnSpc>
              <a:defRPr sz="3700" baseline="0">
                <a:solidFill>
                  <a:schemeClr val="accent1"/>
                </a:solidFill>
              </a:defRPr>
            </a:lvl1pPr>
          </a:lstStyle>
          <a:p>
            <a:r>
              <a:rPr lang="en-US"/>
              <a:t>Click to edit Master title style</a:t>
            </a:r>
            <a:endParaRPr lang="sv-SE" dirty="0"/>
          </a:p>
        </p:txBody>
      </p:sp>
      <p:sp>
        <p:nvSpPr>
          <p:cNvPr id="3" name="Underrubrik 2"/>
          <p:cNvSpPr>
            <a:spLocks noGrp="1"/>
          </p:cNvSpPr>
          <p:nvPr>
            <p:ph type="subTitle" idx="1"/>
          </p:nvPr>
        </p:nvSpPr>
        <p:spPr>
          <a:xfrm>
            <a:off x="468314" y="2617200"/>
            <a:ext cx="8207375" cy="910952"/>
          </a:xfrm>
        </p:spPr>
        <p:txBody>
          <a:bodyPr lIns="36000">
            <a:normAutofit/>
          </a:bodyPr>
          <a:lstStyle>
            <a:lvl1pPr marL="0" indent="0" algn="l">
              <a:lnSpc>
                <a:spcPts val="2300"/>
              </a:lnSpc>
              <a:buNone/>
              <a:defRPr sz="2000" baseline="0">
                <a:solidFill>
                  <a:srgbClr val="4A4A49"/>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sv-SE" dirty="0"/>
          </a:p>
        </p:txBody>
      </p:sp>
      <p:sp>
        <p:nvSpPr>
          <p:cNvPr id="13" name="Platshållare för sidfot 21"/>
          <p:cNvSpPr>
            <a:spLocks noGrp="1"/>
          </p:cNvSpPr>
          <p:nvPr>
            <p:ph type="ftr" sz="quarter" idx="3"/>
          </p:nvPr>
        </p:nvSpPr>
        <p:spPr>
          <a:xfrm>
            <a:off x="4464000" y="6441205"/>
            <a:ext cx="2268000" cy="262800"/>
          </a:xfrm>
          <a:prstGeom prst="rect">
            <a:avLst/>
          </a:prstGeom>
        </p:spPr>
        <p:txBody>
          <a:bodyPr vert="horz" lIns="91440" tIns="45720" rIns="91440" bIns="45720" rtlCol="0" anchor="ctr"/>
          <a:lstStyle>
            <a:lvl1pPr algn="l">
              <a:defRPr sz="800">
                <a:solidFill>
                  <a:srgbClr val="4A4A49"/>
                </a:solidFill>
              </a:defRPr>
            </a:lvl1pPr>
          </a:lstStyle>
          <a:p>
            <a:endParaRPr lang="en-US"/>
          </a:p>
        </p:txBody>
      </p:sp>
      <p:sp>
        <p:nvSpPr>
          <p:cNvPr id="14" name="Platshållare för datum 20"/>
          <p:cNvSpPr>
            <a:spLocks noGrp="1"/>
          </p:cNvSpPr>
          <p:nvPr>
            <p:ph type="dt" sz="half" idx="2"/>
          </p:nvPr>
        </p:nvSpPr>
        <p:spPr>
          <a:xfrm>
            <a:off x="864000" y="6443135"/>
            <a:ext cx="1008000" cy="262800"/>
          </a:xfrm>
          <a:prstGeom prst="rect">
            <a:avLst/>
          </a:prstGeom>
        </p:spPr>
        <p:txBody>
          <a:bodyPr vert="horz" lIns="91440" tIns="45720" rIns="91440" bIns="45720" rtlCol="0" anchor="ctr"/>
          <a:lstStyle>
            <a:lvl1pPr algn="ctr">
              <a:defRPr sz="800">
                <a:solidFill>
                  <a:srgbClr val="4A4A49"/>
                </a:solidFill>
              </a:defRPr>
            </a:lvl1pPr>
          </a:lstStyle>
          <a:p>
            <a:fld id="{5BCEA3D7-A28B-491A-BAF0-483EE2EF5271}" type="datetime1">
              <a:rPr lang="en-US" smtClean="0"/>
              <a:t>10/20/2022</a:t>
            </a:fld>
            <a:endParaRPr lang="en-US"/>
          </a:p>
        </p:txBody>
      </p:sp>
      <p:sp>
        <p:nvSpPr>
          <p:cNvPr id="15" name="Platshållare för bildnummer 23"/>
          <p:cNvSpPr>
            <a:spLocks noGrp="1"/>
          </p:cNvSpPr>
          <p:nvPr>
            <p:ph type="sldNum" sz="quarter" idx="4"/>
          </p:nvPr>
        </p:nvSpPr>
        <p:spPr>
          <a:xfrm>
            <a:off x="306000" y="6443135"/>
            <a:ext cx="360000" cy="262800"/>
          </a:xfrm>
          <a:prstGeom prst="rect">
            <a:avLst/>
          </a:prstGeom>
        </p:spPr>
        <p:txBody>
          <a:bodyPr vert="horz" lIns="91440" tIns="45720" rIns="91440" bIns="45720" rtlCol="0" anchor="ctr"/>
          <a:lstStyle>
            <a:lvl1pPr algn="ctr">
              <a:defRPr sz="800">
                <a:solidFill>
                  <a:srgbClr val="4A4A49"/>
                </a:solidFill>
              </a:defRPr>
            </a:lvl1pPr>
          </a:lstStyle>
          <a:p>
            <a:fld id="{5A6719E9-FC1E-4AE4-A2F0-2206EDDAE867}" type="slidenum">
              <a:rPr lang="en-US" smtClean="0"/>
              <a:t>‹#›</a:t>
            </a:fld>
            <a:endParaRPr lang="en-US"/>
          </a:p>
        </p:txBody>
      </p:sp>
    </p:spTree>
    <p:extLst>
      <p:ext uri="{BB962C8B-B14F-4D97-AF65-F5344CB8AC3E}">
        <p14:creationId xmlns:p14="http://schemas.microsoft.com/office/powerpoint/2010/main" val="11080662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spc="0" baseline="0"/>
            </a:lvl1pPr>
          </a:lstStyle>
          <a:p>
            <a:r>
              <a:rPr lang="en-US"/>
              <a:t>Click to edit Master title style</a:t>
            </a:r>
            <a:endParaRPr lang="sv-SE" dirty="0"/>
          </a:p>
        </p:txBody>
      </p:sp>
      <p:sp>
        <p:nvSpPr>
          <p:cNvPr id="3" name="Platshållare för innehåll 2"/>
          <p:cNvSpPr>
            <a:spLocks noGrp="1"/>
          </p:cNvSpPr>
          <p:nvPr>
            <p:ph idx="1"/>
          </p:nvPr>
        </p:nvSpPr>
        <p:spPr>
          <a:xfrm>
            <a:off x="468314" y="1411200"/>
            <a:ext cx="8207375" cy="4752000"/>
          </a:xfrm>
        </p:spPr>
        <p:txBody>
          <a:bodyPr/>
          <a:lstStyle>
            <a:lvl1pPr>
              <a:spcAft>
                <a:spcPts val="0"/>
              </a:spcAft>
              <a:defRPr baseline="0"/>
            </a:lvl1pPr>
            <a:lvl2pPr>
              <a:spcAft>
                <a:spcPts val="0"/>
              </a:spcAft>
              <a:defRPr/>
            </a:lvl2pPr>
            <a:lvl5pPr>
              <a:spcBef>
                <a:spcPts val="500"/>
              </a:spcBef>
              <a:defRPr/>
            </a:lvl5pPr>
            <a:lvl6pPr>
              <a:buFont typeface="Arial" pitchFamily="34" charset="0"/>
              <a:buChar char="•"/>
              <a:defRPr/>
            </a:lvl6pPr>
            <a:lvl7pPr>
              <a:defRPr/>
            </a:lvl7pPr>
            <a:lvl8pPr>
              <a:defRPr/>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7" name="Platshållare för sidfot 21"/>
          <p:cNvSpPr>
            <a:spLocks noGrp="1"/>
          </p:cNvSpPr>
          <p:nvPr>
            <p:ph type="ftr" sz="quarter" idx="3"/>
          </p:nvPr>
        </p:nvSpPr>
        <p:spPr>
          <a:xfrm>
            <a:off x="4464000" y="6441205"/>
            <a:ext cx="2268000" cy="262800"/>
          </a:xfrm>
          <a:prstGeom prst="rect">
            <a:avLst/>
          </a:prstGeom>
        </p:spPr>
        <p:txBody>
          <a:bodyPr vert="horz" lIns="91440" tIns="45720" rIns="91440" bIns="45720" rtlCol="0" anchor="ctr"/>
          <a:lstStyle>
            <a:lvl1pPr algn="l">
              <a:defRPr sz="800">
                <a:solidFill>
                  <a:srgbClr val="4A4A49"/>
                </a:solidFill>
              </a:defRPr>
            </a:lvl1pPr>
          </a:lstStyle>
          <a:p>
            <a:endParaRPr lang="en-US"/>
          </a:p>
        </p:txBody>
      </p:sp>
      <p:sp>
        <p:nvSpPr>
          <p:cNvPr id="8" name="Platshållare för datum 20"/>
          <p:cNvSpPr>
            <a:spLocks noGrp="1"/>
          </p:cNvSpPr>
          <p:nvPr>
            <p:ph type="dt" sz="half" idx="2"/>
          </p:nvPr>
        </p:nvSpPr>
        <p:spPr>
          <a:xfrm>
            <a:off x="864000" y="6443135"/>
            <a:ext cx="1008000" cy="262800"/>
          </a:xfrm>
          <a:prstGeom prst="rect">
            <a:avLst/>
          </a:prstGeom>
        </p:spPr>
        <p:txBody>
          <a:bodyPr vert="horz" lIns="91440" tIns="45720" rIns="91440" bIns="45720" rtlCol="0" anchor="ctr"/>
          <a:lstStyle>
            <a:lvl1pPr algn="ctr">
              <a:defRPr sz="800">
                <a:solidFill>
                  <a:srgbClr val="4A4A49"/>
                </a:solidFill>
              </a:defRPr>
            </a:lvl1pPr>
          </a:lstStyle>
          <a:p>
            <a:fld id="{73F89B5D-9B6C-4DBC-B0A7-F133C8F28CF0}" type="datetime1">
              <a:rPr lang="en-US" smtClean="0"/>
              <a:t>10/20/2022</a:t>
            </a:fld>
            <a:endParaRPr lang="en-US"/>
          </a:p>
        </p:txBody>
      </p:sp>
      <p:sp>
        <p:nvSpPr>
          <p:cNvPr id="12" name="Platshållare för bildnummer 23"/>
          <p:cNvSpPr>
            <a:spLocks noGrp="1"/>
          </p:cNvSpPr>
          <p:nvPr>
            <p:ph type="sldNum" sz="quarter" idx="4"/>
          </p:nvPr>
        </p:nvSpPr>
        <p:spPr>
          <a:xfrm>
            <a:off x="306000" y="6443135"/>
            <a:ext cx="360000" cy="262800"/>
          </a:xfrm>
          <a:prstGeom prst="rect">
            <a:avLst/>
          </a:prstGeom>
        </p:spPr>
        <p:txBody>
          <a:bodyPr vert="horz" lIns="91440" tIns="45720" rIns="91440" bIns="45720" rtlCol="0" anchor="ctr"/>
          <a:lstStyle>
            <a:lvl1pPr algn="ctr">
              <a:defRPr sz="800">
                <a:solidFill>
                  <a:srgbClr val="4A4A49"/>
                </a:solidFill>
              </a:defRPr>
            </a:lvl1pPr>
          </a:lstStyle>
          <a:p>
            <a:fld id="{5A6719E9-FC1E-4AE4-A2F0-2206EDDAE867}" type="slidenum">
              <a:rPr lang="en-US" smtClean="0"/>
              <a:t>‹#›</a:t>
            </a:fld>
            <a:endParaRPr lang="en-US"/>
          </a:p>
        </p:txBody>
      </p:sp>
    </p:spTree>
    <p:extLst>
      <p:ext uri="{BB962C8B-B14F-4D97-AF65-F5344CB8AC3E}">
        <p14:creationId xmlns:p14="http://schemas.microsoft.com/office/powerpoint/2010/main" val="28825120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6 Title Slide">
    <p:spTree>
      <p:nvGrpSpPr>
        <p:cNvPr id="1" name=""/>
        <p:cNvGrpSpPr/>
        <p:nvPr/>
      </p:nvGrpSpPr>
      <p:grpSpPr>
        <a:xfrm>
          <a:off x="0" y="0"/>
          <a:ext cx="0" cy="0"/>
          <a:chOff x="0" y="0"/>
          <a:chExt cx="0" cy="0"/>
        </a:xfrm>
      </p:grpSpPr>
      <p:pic>
        <p:nvPicPr>
          <p:cNvPr id="8" name="Picture 7" descr="flagga_widescreen.jpg"/>
          <p:cNvPicPr>
            <a:picLocks noChangeAspect="1"/>
          </p:cNvPicPr>
          <p:nvPr/>
        </p:nvPicPr>
        <p:blipFill>
          <a:blip r:embed="rId2" cstate="print"/>
          <a:srcRect r="800"/>
          <a:stretch>
            <a:fillRect/>
          </a:stretch>
        </p:blipFill>
        <p:spPr>
          <a:xfrm>
            <a:off x="0" y="235200"/>
            <a:ext cx="9144000" cy="6096000"/>
          </a:xfrm>
          <a:prstGeom prst="rect">
            <a:avLst/>
          </a:prstGeom>
        </p:spPr>
      </p:pic>
      <p:sp>
        <p:nvSpPr>
          <p:cNvPr id="2" name="Rubrik 1"/>
          <p:cNvSpPr>
            <a:spLocks noGrp="1"/>
          </p:cNvSpPr>
          <p:nvPr>
            <p:ph type="ctrTitle"/>
          </p:nvPr>
        </p:nvSpPr>
        <p:spPr>
          <a:xfrm>
            <a:off x="468313" y="1076407"/>
            <a:ext cx="4247703" cy="1470025"/>
          </a:xfrm>
        </p:spPr>
        <p:txBody>
          <a:bodyPr lIns="0" bIns="0" anchor="b" anchorCtr="0">
            <a:normAutofit/>
          </a:bodyPr>
          <a:lstStyle>
            <a:lvl1pPr algn="l">
              <a:lnSpc>
                <a:spcPts val="4000"/>
              </a:lnSpc>
              <a:defRPr sz="3700" baseline="0">
                <a:solidFill>
                  <a:schemeClr val="accent1"/>
                </a:solidFill>
              </a:defRPr>
            </a:lvl1pPr>
          </a:lstStyle>
          <a:p>
            <a:r>
              <a:rPr lang="en-US"/>
              <a:t>Click to edit Master title style</a:t>
            </a:r>
            <a:endParaRPr lang="sv-SE" dirty="0"/>
          </a:p>
        </p:txBody>
      </p:sp>
      <p:sp>
        <p:nvSpPr>
          <p:cNvPr id="3" name="Underrubrik 2"/>
          <p:cNvSpPr>
            <a:spLocks noGrp="1"/>
          </p:cNvSpPr>
          <p:nvPr>
            <p:ph type="subTitle" idx="1"/>
          </p:nvPr>
        </p:nvSpPr>
        <p:spPr>
          <a:xfrm>
            <a:off x="468313" y="2617200"/>
            <a:ext cx="4247703" cy="910952"/>
          </a:xfrm>
        </p:spPr>
        <p:txBody>
          <a:bodyPr lIns="36000">
            <a:normAutofit/>
          </a:bodyPr>
          <a:lstStyle>
            <a:lvl1pPr marL="0" indent="0" algn="l">
              <a:lnSpc>
                <a:spcPts val="2300"/>
              </a:lnSpc>
              <a:buNone/>
              <a:defRPr sz="2000">
                <a:solidFill>
                  <a:srgbClr val="4A4A49"/>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sv-SE" dirty="0"/>
          </a:p>
        </p:txBody>
      </p:sp>
      <p:sp>
        <p:nvSpPr>
          <p:cNvPr id="5" name="Platshållare för sidfot 21"/>
          <p:cNvSpPr>
            <a:spLocks noGrp="1"/>
          </p:cNvSpPr>
          <p:nvPr>
            <p:ph type="ftr" sz="quarter" idx="3"/>
          </p:nvPr>
        </p:nvSpPr>
        <p:spPr>
          <a:xfrm>
            <a:off x="4464000" y="6441205"/>
            <a:ext cx="2268000" cy="262800"/>
          </a:xfrm>
          <a:prstGeom prst="rect">
            <a:avLst/>
          </a:prstGeom>
        </p:spPr>
        <p:txBody>
          <a:bodyPr vert="horz" lIns="91440" tIns="45720" rIns="91440" bIns="45720" rtlCol="0" anchor="ctr"/>
          <a:lstStyle>
            <a:lvl1pPr algn="l">
              <a:defRPr sz="800">
                <a:solidFill>
                  <a:srgbClr val="4A4A49"/>
                </a:solidFill>
              </a:defRPr>
            </a:lvl1pPr>
          </a:lstStyle>
          <a:p>
            <a:endParaRPr lang="en-US"/>
          </a:p>
        </p:txBody>
      </p:sp>
      <p:sp>
        <p:nvSpPr>
          <p:cNvPr id="6" name="Platshållare för datum 20"/>
          <p:cNvSpPr>
            <a:spLocks noGrp="1"/>
          </p:cNvSpPr>
          <p:nvPr>
            <p:ph type="dt" sz="half" idx="2"/>
          </p:nvPr>
        </p:nvSpPr>
        <p:spPr>
          <a:xfrm>
            <a:off x="864000" y="6443135"/>
            <a:ext cx="1008000" cy="262800"/>
          </a:xfrm>
          <a:prstGeom prst="rect">
            <a:avLst/>
          </a:prstGeom>
        </p:spPr>
        <p:txBody>
          <a:bodyPr vert="horz" lIns="91440" tIns="45720" rIns="91440" bIns="45720" rtlCol="0" anchor="ctr"/>
          <a:lstStyle>
            <a:lvl1pPr algn="ctr">
              <a:defRPr sz="800">
                <a:solidFill>
                  <a:srgbClr val="4A4A49"/>
                </a:solidFill>
              </a:defRPr>
            </a:lvl1pPr>
          </a:lstStyle>
          <a:p>
            <a:fld id="{CABD07E8-C988-4BC7-B785-8D8BFB6C75F4}" type="datetime1">
              <a:rPr lang="en-US" smtClean="0"/>
              <a:t>10/20/2022</a:t>
            </a:fld>
            <a:endParaRPr lang="en-US"/>
          </a:p>
        </p:txBody>
      </p:sp>
      <p:sp>
        <p:nvSpPr>
          <p:cNvPr id="7" name="Platshållare för bildnummer 23"/>
          <p:cNvSpPr>
            <a:spLocks noGrp="1"/>
          </p:cNvSpPr>
          <p:nvPr>
            <p:ph type="sldNum" sz="quarter" idx="4"/>
          </p:nvPr>
        </p:nvSpPr>
        <p:spPr>
          <a:xfrm>
            <a:off x="306000" y="6443135"/>
            <a:ext cx="360000" cy="262800"/>
          </a:xfrm>
          <a:prstGeom prst="rect">
            <a:avLst/>
          </a:prstGeom>
        </p:spPr>
        <p:txBody>
          <a:bodyPr vert="horz" lIns="91440" tIns="45720" rIns="91440" bIns="45720" rtlCol="0" anchor="ctr"/>
          <a:lstStyle>
            <a:lvl1pPr algn="ctr">
              <a:defRPr sz="800">
                <a:solidFill>
                  <a:srgbClr val="4A4A49"/>
                </a:solidFill>
              </a:defRPr>
            </a:lvl1pPr>
          </a:lstStyle>
          <a:p>
            <a:fld id="{5A6719E9-FC1E-4AE4-A2F0-2206EDDAE867}" type="slidenum">
              <a:rPr lang="en-US" smtClean="0"/>
              <a:t>‹#›</a:t>
            </a:fld>
            <a:endParaRPr lang="en-US"/>
          </a:p>
        </p:txBody>
      </p:sp>
    </p:spTree>
    <p:extLst>
      <p:ext uri="{BB962C8B-B14F-4D97-AF65-F5344CB8AC3E}">
        <p14:creationId xmlns:p14="http://schemas.microsoft.com/office/powerpoint/2010/main" val="28375075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Logotype">
    <p:spTree>
      <p:nvGrpSpPr>
        <p:cNvPr id="1" name=""/>
        <p:cNvGrpSpPr/>
        <p:nvPr/>
      </p:nvGrpSpPr>
      <p:grpSpPr>
        <a:xfrm>
          <a:off x="0" y="0"/>
          <a:ext cx="0" cy="0"/>
          <a:chOff x="0" y="0"/>
          <a:chExt cx="0" cy="0"/>
        </a:xfrm>
      </p:grpSpPr>
      <p:sp>
        <p:nvSpPr>
          <p:cNvPr id="6" name="Rektangel 8"/>
          <p:cNvSpPr/>
          <p:nvPr/>
        </p:nvSpPr>
        <p:spPr>
          <a:xfrm>
            <a:off x="0" y="-36576"/>
            <a:ext cx="9144000" cy="6912864"/>
          </a:xfrm>
          <a:prstGeom prst="rect">
            <a:avLst/>
          </a:prstGeom>
          <a:ln w="12700">
            <a:noFill/>
          </a:ln>
        </p:spPr>
        <p:style>
          <a:lnRef idx="2">
            <a:schemeClr val="accent1">
              <a:shade val="50000"/>
            </a:schemeClr>
          </a:lnRef>
          <a:fillRef idx="1">
            <a:schemeClr val="accent1"/>
          </a:fillRef>
          <a:effectRef idx="0">
            <a:schemeClr val="accent1"/>
          </a:effectRef>
          <a:fontRef idx="minor">
            <a:schemeClr val="lt1"/>
          </a:fontRef>
        </p:style>
        <p:txBody>
          <a:bodyPr lIns="108000" rtlCol="0" anchor="ctr"/>
          <a:lstStyle/>
          <a:p>
            <a:pPr>
              <a:spcBef>
                <a:spcPct val="50000"/>
              </a:spcBef>
            </a:pPr>
            <a:endParaRPr lang="sv-SE" sz="1200">
              <a:solidFill>
                <a:srgbClr val="FFFFFF"/>
              </a:solidFill>
            </a:endParaRPr>
          </a:p>
        </p:txBody>
      </p:sp>
      <p:pic>
        <p:nvPicPr>
          <p:cNvPr id="5" name="Bildobjekt 1" descr="HB_LARGE_NEG.pd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2820" y="2379697"/>
            <a:ext cx="7200000" cy="2395429"/>
          </a:xfrm>
          <a:prstGeom prst="rect">
            <a:avLst/>
          </a:prstGeom>
        </p:spPr>
      </p:pic>
    </p:spTree>
    <p:extLst>
      <p:ext uri="{BB962C8B-B14F-4D97-AF65-F5344CB8AC3E}">
        <p14:creationId xmlns:p14="http://schemas.microsoft.com/office/powerpoint/2010/main" val="30632544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1_Two conten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a:t>Click to edit Master title style</a:t>
            </a:r>
            <a:endParaRPr lang="sv-SE" dirty="0"/>
          </a:p>
        </p:txBody>
      </p:sp>
      <p:sp>
        <p:nvSpPr>
          <p:cNvPr id="7" name="Platshållare för innehåll 2"/>
          <p:cNvSpPr>
            <a:spLocks noGrp="1"/>
          </p:cNvSpPr>
          <p:nvPr>
            <p:ph idx="1"/>
          </p:nvPr>
        </p:nvSpPr>
        <p:spPr>
          <a:xfrm>
            <a:off x="4706350" y="1224000"/>
            <a:ext cx="4140000" cy="5127588"/>
          </a:xfrm>
        </p:spPr>
        <p:txBody>
          <a:bodyPr/>
          <a:lstStyle>
            <a:lvl1pPr marL="252000" indent="-252000">
              <a:lnSpc>
                <a:spcPct val="100000"/>
              </a:lnSpc>
              <a:spcBef>
                <a:spcPts val="1200"/>
              </a:spcBef>
              <a:buFont typeface="Wingdings 2" pitchFamily="18" charset="2"/>
              <a:buChar char=""/>
              <a:defRPr/>
            </a:lvl1pPr>
            <a:lvl2pPr marL="511175" indent="-250825">
              <a:lnSpc>
                <a:spcPct val="100000"/>
              </a:lnSpc>
              <a:spcBef>
                <a:spcPts val="200"/>
              </a:spcBef>
              <a:buFont typeface="Wingdings 2" pitchFamily="18" charset="2"/>
              <a:buChar char=""/>
              <a:defRPr sz="1800"/>
            </a:lvl2pPr>
            <a:lvl3pPr marL="752475" indent="-215900">
              <a:lnSpc>
                <a:spcPct val="100000"/>
              </a:lnSpc>
              <a:spcBef>
                <a:spcPts val="200"/>
              </a:spcBef>
              <a:buFont typeface="Wingdings 2" pitchFamily="18" charset="2"/>
              <a:buChar char=""/>
              <a:defRPr sz="1400"/>
            </a:lvl3pPr>
            <a:lvl4pPr marL="938213" indent="-173038">
              <a:lnSpc>
                <a:spcPct val="100000"/>
              </a:lnSpc>
              <a:spcBef>
                <a:spcPts val="200"/>
              </a:spcBef>
              <a:buFont typeface="Wingdings 2" pitchFamily="18" charset="2"/>
              <a:buChar char=""/>
              <a:defRPr sz="1200"/>
            </a:lvl4pPr>
            <a:lvl5pPr marL="1114425" indent="-184150">
              <a:lnSpc>
                <a:spcPct val="100000"/>
              </a:lnSpc>
              <a:spcBef>
                <a:spcPts val="200"/>
              </a:spcBef>
              <a:buFont typeface="Wingdings 2" pitchFamily="18" charset="2"/>
              <a:buChar cha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sv-SE" dirty="0"/>
          </a:p>
        </p:txBody>
      </p:sp>
      <p:sp>
        <p:nvSpPr>
          <p:cNvPr id="8" name="Platshållare för innehåll 2"/>
          <p:cNvSpPr>
            <a:spLocks noGrp="1"/>
          </p:cNvSpPr>
          <p:nvPr>
            <p:ph idx="10"/>
          </p:nvPr>
        </p:nvSpPr>
        <p:spPr>
          <a:xfrm>
            <a:off x="166774" y="1224000"/>
            <a:ext cx="4140000" cy="5127588"/>
          </a:xfrm>
        </p:spPr>
        <p:txBody>
          <a:bodyPr/>
          <a:lstStyle>
            <a:lvl1pPr marL="252000" indent="-252000">
              <a:lnSpc>
                <a:spcPct val="100000"/>
              </a:lnSpc>
              <a:spcBef>
                <a:spcPts val="1200"/>
              </a:spcBef>
              <a:buFont typeface="Wingdings 2" pitchFamily="18" charset="2"/>
              <a:buChar char=""/>
              <a:defRPr/>
            </a:lvl1pPr>
            <a:lvl2pPr marL="511175" indent="-250825">
              <a:lnSpc>
                <a:spcPct val="100000"/>
              </a:lnSpc>
              <a:spcBef>
                <a:spcPts val="200"/>
              </a:spcBef>
              <a:buFont typeface="Wingdings 2" pitchFamily="18" charset="2"/>
              <a:buChar char=""/>
              <a:defRPr sz="1800"/>
            </a:lvl2pPr>
            <a:lvl3pPr marL="752475" indent="-215900">
              <a:lnSpc>
                <a:spcPct val="100000"/>
              </a:lnSpc>
              <a:spcBef>
                <a:spcPts val="200"/>
              </a:spcBef>
              <a:buFont typeface="Wingdings 2" pitchFamily="18" charset="2"/>
              <a:buChar char=""/>
              <a:defRPr sz="1400"/>
            </a:lvl3pPr>
            <a:lvl4pPr marL="938213" indent="-173038">
              <a:lnSpc>
                <a:spcPct val="100000"/>
              </a:lnSpc>
              <a:spcBef>
                <a:spcPts val="200"/>
              </a:spcBef>
              <a:buFont typeface="Wingdings 2" pitchFamily="18" charset="2"/>
              <a:buChar char=""/>
              <a:defRPr sz="1200"/>
            </a:lvl4pPr>
            <a:lvl5pPr marL="1114425" indent="-184150">
              <a:lnSpc>
                <a:spcPct val="100000"/>
              </a:lnSpc>
              <a:spcBef>
                <a:spcPts val="200"/>
              </a:spcBef>
              <a:buFont typeface="Wingdings 2" pitchFamily="18" charset="2"/>
              <a:buChar cha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sv-SE" dirty="0"/>
          </a:p>
        </p:txBody>
      </p:sp>
      <p:sp>
        <p:nvSpPr>
          <p:cNvPr id="9" name="Text Placeholder 8"/>
          <p:cNvSpPr>
            <a:spLocks noGrp="1"/>
          </p:cNvSpPr>
          <p:nvPr>
            <p:ph type="body" sz="quarter" idx="11"/>
          </p:nvPr>
        </p:nvSpPr>
        <p:spPr>
          <a:xfrm>
            <a:off x="171814" y="381788"/>
            <a:ext cx="8684849" cy="250526"/>
          </a:xfrm>
        </p:spPr>
        <p:txBody>
          <a:bodyPr>
            <a:noAutofit/>
          </a:bodyPr>
          <a:lstStyle>
            <a:lvl1pPr>
              <a:buNone/>
              <a:defRPr sz="1200">
                <a:solidFill>
                  <a:schemeClr val="accent5"/>
                </a:solidFill>
              </a:defRPr>
            </a:lvl1pPr>
          </a:lstStyle>
          <a:p>
            <a:pPr lvl="0"/>
            <a:r>
              <a:rPr lang="en-US"/>
              <a:t>Click to edit Master text styles</a:t>
            </a:r>
          </a:p>
        </p:txBody>
      </p:sp>
    </p:spTree>
    <p:extLst>
      <p:ext uri="{BB962C8B-B14F-4D97-AF65-F5344CB8AC3E}">
        <p14:creationId xmlns:p14="http://schemas.microsoft.com/office/powerpoint/2010/main" val="11666687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_Two Conten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atin typeface="Handelsbanken Slabserif" panose="02060603040405020103" pitchFamily="18" charset="0"/>
              </a:defRPr>
            </a:lvl1pPr>
          </a:lstStyle>
          <a:p>
            <a:r>
              <a:rPr lang="sv-SE"/>
              <a:t>Klicka här för att ändra mall för rubrikformat</a:t>
            </a:r>
            <a:endParaRPr lang="sv-SE" dirty="0"/>
          </a:p>
        </p:txBody>
      </p:sp>
      <p:sp>
        <p:nvSpPr>
          <p:cNvPr id="3" name="Platshållare för datum 2"/>
          <p:cNvSpPr>
            <a:spLocks noGrp="1"/>
          </p:cNvSpPr>
          <p:nvPr>
            <p:ph type="dt" sz="half" idx="10"/>
          </p:nvPr>
        </p:nvSpPr>
        <p:spPr/>
        <p:txBody>
          <a:bodyPr/>
          <a:lstStyle/>
          <a:p>
            <a:fld id="{3A7186B5-9EE3-4DC6-AF8A-99C2C059D8DB}" type="datetimeFigureOut">
              <a:rPr lang="en-US" smtClean="0"/>
              <a:t>10/20/2022</a:t>
            </a:fld>
            <a:endParaRPr lang="en-US"/>
          </a:p>
        </p:txBody>
      </p:sp>
      <p:sp>
        <p:nvSpPr>
          <p:cNvPr id="4" name="Platshållare för bildnummer 3"/>
          <p:cNvSpPr>
            <a:spLocks noGrp="1"/>
          </p:cNvSpPr>
          <p:nvPr>
            <p:ph type="sldNum" sz="quarter" idx="11"/>
          </p:nvPr>
        </p:nvSpPr>
        <p:spPr/>
        <p:txBody>
          <a:bodyPr/>
          <a:lstStyle/>
          <a:p>
            <a:fld id="{A47EF38D-C23C-47C1-9F9E-CC956E7B4BEC}" type="slidenum">
              <a:rPr lang="en-US" smtClean="0"/>
              <a:t>‹#›</a:t>
            </a:fld>
            <a:endParaRPr lang="en-US"/>
          </a:p>
        </p:txBody>
      </p:sp>
      <p:sp>
        <p:nvSpPr>
          <p:cNvPr id="5" name="Platshållare för sidfot 4"/>
          <p:cNvSpPr>
            <a:spLocks noGrp="1"/>
          </p:cNvSpPr>
          <p:nvPr>
            <p:ph type="ftr" sz="quarter" idx="12"/>
          </p:nvPr>
        </p:nvSpPr>
        <p:spPr/>
        <p:txBody>
          <a:bodyPr/>
          <a:lstStyle/>
          <a:p>
            <a:endParaRPr lang="en-US"/>
          </a:p>
        </p:txBody>
      </p:sp>
      <p:sp>
        <p:nvSpPr>
          <p:cNvPr id="6" name="Platshållare för innehåll 2"/>
          <p:cNvSpPr>
            <a:spLocks noGrp="1"/>
          </p:cNvSpPr>
          <p:nvPr>
            <p:ph sz="half" idx="1"/>
          </p:nvPr>
        </p:nvSpPr>
        <p:spPr>
          <a:xfrm>
            <a:off x="468316" y="1411200"/>
            <a:ext cx="4020407" cy="4752000"/>
          </a:xfrm>
        </p:spPr>
        <p:txBody>
          <a:bodyPr>
            <a:noAutofit/>
          </a:bodyPr>
          <a:lstStyle>
            <a:lvl1pPr>
              <a:lnSpc>
                <a:spcPct val="100000"/>
              </a:lnSpc>
              <a:defRPr sz="1800" baseline="0"/>
            </a:lvl1pPr>
            <a:lvl2pPr>
              <a:lnSpc>
                <a:spcPct val="100000"/>
              </a:lnSpc>
              <a:spcBef>
                <a:spcPts val="500"/>
              </a:spcBef>
              <a:defRPr sz="1600" baseline="0"/>
            </a:lvl2pPr>
            <a:lvl3pPr>
              <a:lnSpc>
                <a:spcPct val="100000"/>
              </a:lnSpc>
              <a:spcBef>
                <a:spcPts val="400"/>
              </a:spcBef>
              <a:defRPr sz="1400" baseline="0"/>
            </a:lvl3pPr>
            <a:lvl4pPr>
              <a:lnSpc>
                <a:spcPct val="100000"/>
              </a:lnSpc>
              <a:spcBef>
                <a:spcPts val="400"/>
              </a:spcBef>
              <a:defRPr sz="1400" baseline="0"/>
            </a:lvl4pPr>
            <a:lvl5pPr>
              <a:lnSpc>
                <a:spcPct val="100000"/>
              </a:lnSpc>
              <a:spcBef>
                <a:spcPts val="400"/>
              </a:spcBef>
              <a:defRPr sz="1400" baseline="0"/>
            </a:lvl5pPr>
            <a:lvl6pPr>
              <a:defRPr sz="1400"/>
            </a:lvl6pPr>
            <a:lvl7pPr>
              <a:defRPr sz="1400"/>
            </a:lvl7pPr>
            <a:lvl8pPr>
              <a:defRPr sz="1400" baseline="0"/>
            </a:lvl8pPr>
            <a:lvl9pPr>
              <a:defRPr sz="1400" baseline="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7" name="Platshållare för innehåll 3"/>
          <p:cNvSpPr>
            <a:spLocks noGrp="1"/>
          </p:cNvSpPr>
          <p:nvPr>
            <p:ph sz="half" idx="2"/>
          </p:nvPr>
        </p:nvSpPr>
        <p:spPr>
          <a:xfrm>
            <a:off x="4651200" y="1411200"/>
            <a:ext cx="4024488" cy="4752000"/>
          </a:xfrm>
        </p:spPr>
        <p:txBody>
          <a:bodyPr>
            <a:noAutofit/>
          </a:bodyPr>
          <a:lstStyle>
            <a:lvl1pPr>
              <a:lnSpc>
                <a:spcPct val="100000"/>
              </a:lnSpc>
              <a:defRPr sz="1800" baseline="0"/>
            </a:lvl1pPr>
            <a:lvl2pPr>
              <a:lnSpc>
                <a:spcPct val="100000"/>
              </a:lnSpc>
              <a:spcBef>
                <a:spcPts val="500"/>
              </a:spcBef>
              <a:defRPr sz="1600" baseline="0"/>
            </a:lvl2pPr>
            <a:lvl3pPr>
              <a:lnSpc>
                <a:spcPct val="100000"/>
              </a:lnSpc>
              <a:spcBef>
                <a:spcPts val="400"/>
              </a:spcBef>
              <a:defRPr sz="1400" baseline="0"/>
            </a:lvl3pPr>
            <a:lvl4pPr>
              <a:lnSpc>
                <a:spcPct val="100000"/>
              </a:lnSpc>
              <a:spcBef>
                <a:spcPts val="400"/>
              </a:spcBef>
              <a:defRPr sz="1400" baseline="0"/>
            </a:lvl4pPr>
            <a:lvl5pPr>
              <a:lnSpc>
                <a:spcPct val="100000"/>
              </a:lnSpc>
              <a:spcBef>
                <a:spcPts val="400"/>
              </a:spcBef>
              <a:defRPr sz="1400" baseline="0"/>
            </a:lvl5pPr>
            <a:lvl6pPr>
              <a:defRPr sz="1400"/>
            </a:lvl6pPr>
            <a:lvl7pPr>
              <a:defRPr sz="1400" baseline="0"/>
            </a:lvl7pPr>
            <a:lvl8pPr>
              <a:defRPr sz="1400" baseline="0"/>
            </a:lvl8pPr>
            <a:lvl9pPr>
              <a:defRPr sz="1400" baseline="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7385478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468456" y="1076407"/>
            <a:ext cx="8208000" cy="1470025"/>
          </a:xfrm>
        </p:spPr>
        <p:txBody>
          <a:bodyPr lIns="0" bIns="0" anchor="b" anchorCtr="0">
            <a:normAutofit/>
          </a:bodyPr>
          <a:lstStyle>
            <a:lvl1pPr algn="l">
              <a:lnSpc>
                <a:spcPts val="4000"/>
              </a:lnSpc>
              <a:defRPr sz="3800" spc="0" baseline="0">
                <a:solidFill>
                  <a:schemeClr val="accent1"/>
                </a:solidFill>
              </a:defRPr>
            </a:lvl1pPr>
          </a:lstStyle>
          <a:p>
            <a:r>
              <a:rPr lang="en-US"/>
              <a:t>Click to edit Master title style</a:t>
            </a:r>
            <a:endParaRPr lang="sv-SE" dirty="0"/>
          </a:p>
        </p:txBody>
      </p:sp>
      <p:sp>
        <p:nvSpPr>
          <p:cNvPr id="3" name="Underrubrik 2"/>
          <p:cNvSpPr>
            <a:spLocks noGrp="1"/>
          </p:cNvSpPr>
          <p:nvPr>
            <p:ph type="subTitle" idx="1"/>
          </p:nvPr>
        </p:nvSpPr>
        <p:spPr>
          <a:xfrm>
            <a:off x="468314" y="2617200"/>
            <a:ext cx="8207375" cy="910952"/>
          </a:xfrm>
        </p:spPr>
        <p:txBody>
          <a:bodyPr lIns="36000">
            <a:normAutofit/>
          </a:bodyPr>
          <a:lstStyle>
            <a:lvl1pPr marL="0" indent="0" algn="l">
              <a:lnSpc>
                <a:spcPts val="2300"/>
              </a:lnSpc>
              <a:buNone/>
              <a:defRPr sz="2200" baseline="0">
                <a:solidFill>
                  <a:srgbClr val="4A4A49"/>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sv-SE" dirty="0"/>
          </a:p>
        </p:txBody>
      </p:sp>
      <p:sp>
        <p:nvSpPr>
          <p:cNvPr id="15" name="Platshållare för sidfot 21"/>
          <p:cNvSpPr>
            <a:spLocks noGrp="1"/>
          </p:cNvSpPr>
          <p:nvPr>
            <p:ph type="ftr" sz="quarter" idx="3"/>
          </p:nvPr>
        </p:nvSpPr>
        <p:spPr>
          <a:xfrm>
            <a:off x="4464000" y="6441205"/>
            <a:ext cx="2268000" cy="262800"/>
          </a:xfrm>
          <a:prstGeom prst="rect">
            <a:avLst/>
          </a:prstGeom>
        </p:spPr>
        <p:txBody>
          <a:bodyPr vert="horz" lIns="91440" tIns="45720" rIns="91440" bIns="45720" rtlCol="0" anchor="ctr"/>
          <a:lstStyle>
            <a:lvl1pPr algn="l">
              <a:defRPr sz="800">
                <a:solidFill>
                  <a:srgbClr val="4A4A49"/>
                </a:solidFill>
              </a:defRPr>
            </a:lvl1pPr>
          </a:lstStyle>
          <a:p>
            <a:endParaRPr lang="en-US"/>
          </a:p>
        </p:txBody>
      </p:sp>
      <p:sp>
        <p:nvSpPr>
          <p:cNvPr id="8" name="Platshållare för datum 20"/>
          <p:cNvSpPr>
            <a:spLocks noGrp="1"/>
          </p:cNvSpPr>
          <p:nvPr>
            <p:ph type="dt" sz="half" idx="2"/>
          </p:nvPr>
        </p:nvSpPr>
        <p:spPr>
          <a:xfrm>
            <a:off x="864000" y="6443135"/>
            <a:ext cx="1008000" cy="262800"/>
          </a:xfrm>
          <a:prstGeom prst="rect">
            <a:avLst/>
          </a:prstGeom>
        </p:spPr>
        <p:txBody>
          <a:bodyPr vert="horz" lIns="91440" tIns="45720" rIns="91440" bIns="45720" rtlCol="0" anchor="ctr"/>
          <a:lstStyle>
            <a:lvl1pPr algn="ctr">
              <a:defRPr sz="800">
                <a:solidFill>
                  <a:srgbClr val="4A4A49"/>
                </a:solidFill>
              </a:defRPr>
            </a:lvl1pPr>
          </a:lstStyle>
          <a:p>
            <a:fld id="{B37CD843-C79C-491F-A9B0-D59826B77C1B}" type="datetime1">
              <a:rPr lang="en-US" smtClean="0"/>
              <a:t>10/20/2022</a:t>
            </a:fld>
            <a:endParaRPr lang="en-US"/>
          </a:p>
        </p:txBody>
      </p:sp>
      <p:sp>
        <p:nvSpPr>
          <p:cNvPr id="9" name="Platshållare för bildnummer 23"/>
          <p:cNvSpPr>
            <a:spLocks noGrp="1"/>
          </p:cNvSpPr>
          <p:nvPr>
            <p:ph type="sldNum" sz="quarter" idx="4"/>
          </p:nvPr>
        </p:nvSpPr>
        <p:spPr>
          <a:xfrm>
            <a:off x="306000" y="6443135"/>
            <a:ext cx="360000" cy="262800"/>
          </a:xfrm>
          <a:prstGeom prst="rect">
            <a:avLst/>
          </a:prstGeom>
        </p:spPr>
        <p:txBody>
          <a:bodyPr vert="horz" lIns="91440" tIns="45720" rIns="91440" bIns="45720" rtlCol="0" anchor="ctr"/>
          <a:lstStyle>
            <a:lvl1pPr algn="ctr">
              <a:defRPr sz="800">
                <a:solidFill>
                  <a:srgbClr val="4A4A49"/>
                </a:solidFill>
              </a:defRPr>
            </a:lvl1pPr>
          </a:lstStyle>
          <a:p>
            <a:fld id="{5A6719E9-FC1E-4AE4-A2F0-2206EDDAE867}" type="slidenum">
              <a:rPr lang="en-US" smtClean="0"/>
              <a:t>‹#›</a:t>
            </a:fld>
            <a:endParaRPr lang="en-US"/>
          </a:p>
        </p:txBody>
      </p:sp>
    </p:spTree>
    <p:extLst>
      <p:ext uri="{BB962C8B-B14F-4D97-AF65-F5344CB8AC3E}">
        <p14:creationId xmlns:p14="http://schemas.microsoft.com/office/powerpoint/2010/main" val="428615071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spc="0" baseline="0"/>
            </a:lvl1pPr>
          </a:lstStyle>
          <a:p>
            <a:r>
              <a:rPr lang="en-US"/>
              <a:t>Click to edit Master title style</a:t>
            </a:r>
            <a:endParaRPr lang="sv-SE" dirty="0"/>
          </a:p>
        </p:txBody>
      </p:sp>
      <p:sp>
        <p:nvSpPr>
          <p:cNvPr id="3" name="Platshållare för innehåll 2"/>
          <p:cNvSpPr>
            <a:spLocks noGrp="1"/>
          </p:cNvSpPr>
          <p:nvPr>
            <p:ph idx="1"/>
          </p:nvPr>
        </p:nvSpPr>
        <p:spPr>
          <a:xfrm>
            <a:off x="468314" y="1411200"/>
            <a:ext cx="8207375" cy="4752000"/>
          </a:xfrm>
        </p:spPr>
        <p:txBody>
          <a:bodyPr/>
          <a:lstStyle>
            <a:lvl1pPr>
              <a:spcAft>
                <a:spcPts val="0"/>
              </a:spcAft>
              <a:defRPr baseline="0"/>
            </a:lvl1pPr>
            <a:lvl2pPr>
              <a:spcAft>
                <a:spcPts val="0"/>
              </a:spcAft>
              <a:defRPr/>
            </a:lvl2pPr>
            <a:lvl5pPr>
              <a:spcBef>
                <a:spcPts val="500"/>
              </a:spcBef>
              <a:defRPr/>
            </a:lvl5pPr>
            <a:lvl6pPr>
              <a:buFont typeface="Arial" pitchFamily="34" charset="0"/>
              <a:buChar char="•"/>
              <a:defRPr/>
            </a:lvl6pPr>
            <a:lvl7pPr>
              <a:defRPr/>
            </a:lvl7pPr>
            <a:lvl8pPr>
              <a:defRPr/>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7" name="Platshållare för sidfot 21"/>
          <p:cNvSpPr>
            <a:spLocks noGrp="1"/>
          </p:cNvSpPr>
          <p:nvPr>
            <p:ph type="ftr" sz="quarter" idx="3"/>
          </p:nvPr>
        </p:nvSpPr>
        <p:spPr>
          <a:xfrm>
            <a:off x="4464000" y="6441205"/>
            <a:ext cx="2268000" cy="262800"/>
          </a:xfrm>
          <a:prstGeom prst="rect">
            <a:avLst/>
          </a:prstGeom>
        </p:spPr>
        <p:txBody>
          <a:bodyPr vert="horz" lIns="91440" tIns="45720" rIns="91440" bIns="45720" rtlCol="0" anchor="ctr"/>
          <a:lstStyle>
            <a:lvl1pPr algn="l">
              <a:defRPr sz="800">
                <a:solidFill>
                  <a:srgbClr val="4A4A49"/>
                </a:solidFill>
              </a:defRPr>
            </a:lvl1pPr>
          </a:lstStyle>
          <a:p>
            <a:endParaRPr lang="en-US"/>
          </a:p>
        </p:txBody>
      </p:sp>
      <p:sp>
        <p:nvSpPr>
          <p:cNvPr id="8" name="Platshållare för datum 20"/>
          <p:cNvSpPr>
            <a:spLocks noGrp="1"/>
          </p:cNvSpPr>
          <p:nvPr>
            <p:ph type="dt" sz="half" idx="2"/>
          </p:nvPr>
        </p:nvSpPr>
        <p:spPr>
          <a:xfrm>
            <a:off x="864000" y="6443135"/>
            <a:ext cx="1008000" cy="262800"/>
          </a:xfrm>
          <a:prstGeom prst="rect">
            <a:avLst/>
          </a:prstGeom>
        </p:spPr>
        <p:txBody>
          <a:bodyPr vert="horz" lIns="91440" tIns="45720" rIns="91440" bIns="45720" rtlCol="0" anchor="ctr"/>
          <a:lstStyle>
            <a:lvl1pPr algn="ctr">
              <a:defRPr sz="800">
                <a:solidFill>
                  <a:srgbClr val="4A4A49"/>
                </a:solidFill>
              </a:defRPr>
            </a:lvl1pPr>
          </a:lstStyle>
          <a:p>
            <a:fld id="{9A9F88E3-23F9-4F77-AECD-DD48D5090091}" type="datetime1">
              <a:rPr lang="en-US" smtClean="0"/>
              <a:t>10/20/2022</a:t>
            </a:fld>
            <a:endParaRPr lang="en-US"/>
          </a:p>
        </p:txBody>
      </p:sp>
      <p:sp>
        <p:nvSpPr>
          <p:cNvPr id="12" name="Platshållare för bildnummer 23"/>
          <p:cNvSpPr>
            <a:spLocks noGrp="1"/>
          </p:cNvSpPr>
          <p:nvPr>
            <p:ph type="sldNum" sz="quarter" idx="4"/>
          </p:nvPr>
        </p:nvSpPr>
        <p:spPr>
          <a:xfrm>
            <a:off x="306000" y="6443135"/>
            <a:ext cx="360000" cy="262800"/>
          </a:xfrm>
          <a:prstGeom prst="rect">
            <a:avLst/>
          </a:prstGeom>
        </p:spPr>
        <p:txBody>
          <a:bodyPr vert="horz" lIns="91440" tIns="45720" rIns="91440" bIns="45720" rtlCol="0" anchor="ctr"/>
          <a:lstStyle>
            <a:lvl1pPr algn="ctr">
              <a:defRPr sz="800">
                <a:solidFill>
                  <a:srgbClr val="4A4A49"/>
                </a:solidFill>
              </a:defRPr>
            </a:lvl1pPr>
          </a:lstStyle>
          <a:p>
            <a:fld id="{5A6719E9-FC1E-4AE4-A2F0-2206EDDAE867}" type="slidenum">
              <a:rPr lang="en-US" smtClean="0"/>
              <a:t>‹#›</a:t>
            </a:fld>
            <a:endParaRPr lang="en-US"/>
          </a:p>
        </p:txBody>
      </p:sp>
    </p:spTree>
    <p:extLst>
      <p:ext uri="{BB962C8B-B14F-4D97-AF65-F5344CB8AC3E}">
        <p14:creationId xmlns:p14="http://schemas.microsoft.com/office/powerpoint/2010/main" val="2673173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spc="0" baseline="0"/>
            </a:lvl1pPr>
          </a:lstStyle>
          <a:p>
            <a:r>
              <a:rPr lang="en-US"/>
              <a:t>Click to edit Master title style</a:t>
            </a:r>
            <a:endParaRPr lang="sv-SE" dirty="0"/>
          </a:p>
        </p:txBody>
      </p:sp>
      <p:sp>
        <p:nvSpPr>
          <p:cNvPr id="3" name="Platshållare för innehåll 2"/>
          <p:cNvSpPr>
            <a:spLocks noGrp="1"/>
          </p:cNvSpPr>
          <p:nvPr>
            <p:ph sz="half" idx="1"/>
          </p:nvPr>
        </p:nvSpPr>
        <p:spPr>
          <a:xfrm>
            <a:off x="468315" y="1411200"/>
            <a:ext cx="4020407" cy="4752000"/>
          </a:xfrm>
        </p:spPr>
        <p:txBody>
          <a:bodyPr/>
          <a:lstStyle>
            <a:lvl1pPr>
              <a:lnSpc>
                <a:spcPts val="2000"/>
              </a:lnSpc>
              <a:defRPr sz="1800" baseline="0"/>
            </a:lvl1pPr>
            <a:lvl2pPr>
              <a:lnSpc>
                <a:spcPts val="1800"/>
              </a:lnSpc>
              <a:spcBef>
                <a:spcPts val="500"/>
              </a:spcBef>
              <a:defRPr sz="1600" baseline="0"/>
            </a:lvl2pPr>
            <a:lvl3pPr>
              <a:lnSpc>
                <a:spcPts val="1600"/>
              </a:lnSpc>
              <a:spcBef>
                <a:spcPts val="400"/>
              </a:spcBef>
              <a:defRPr sz="1400" baseline="0"/>
            </a:lvl3pPr>
            <a:lvl4pPr>
              <a:lnSpc>
                <a:spcPts val="1600"/>
              </a:lnSpc>
              <a:spcBef>
                <a:spcPts val="400"/>
              </a:spcBef>
              <a:defRPr sz="1400" baseline="0"/>
            </a:lvl4pPr>
            <a:lvl5pPr>
              <a:lnSpc>
                <a:spcPts val="1600"/>
              </a:lnSpc>
              <a:spcBef>
                <a:spcPts val="400"/>
              </a:spcBef>
              <a:defRPr sz="1400" baseline="0"/>
            </a:lvl5pPr>
            <a:lvl6pPr>
              <a:defRPr sz="1400"/>
            </a:lvl6pPr>
            <a:lvl7pPr>
              <a:defRPr sz="1400"/>
            </a:lvl7pPr>
            <a:lvl8pPr>
              <a:defRPr sz="1400" baseline="0"/>
            </a:lvl8pPr>
            <a:lvl9pPr>
              <a:defRPr sz="14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4" name="Platshållare för innehåll 3"/>
          <p:cNvSpPr>
            <a:spLocks noGrp="1"/>
          </p:cNvSpPr>
          <p:nvPr>
            <p:ph sz="half" idx="2"/>
          </p:nvPr>
        </p:nvSpPr>
        <p:spPr>
          <a:xfrm>
            <a:off x="4651200" y="1411200"/>
            <a:ext cx="4024488" cy="4752000"/>
          </a:xfrm>
        </p:spPr>
        <p:txBody>
          <a:bodyPr>
            <a:normAutofit/>
          </a:bodyPr>
          <a:lstStyle>
            <a:lvl1pPr>
              <a:lnSpc>
                <a:spcPts val="2000"/>
              </a:lnSpc>
              <a:defRPr sz="1800" baseline="0"/>
            </a:lvl1pPr>
            <a:lvl2pPr>
              <a:lnSpc>
                <a:spcPts val="1800"/>
              </a:lnSpc>
              <a:spcBef>
                <a:spcPts val="500"/>
              </a:spcBef>
              <a:defRPr sz="1600" baseline="0"/>
            </a:lvl2pPr>
            <a:lvl3pPr>
              <a:lnSpc>
                <a:spcPts val="1600"/>
              </a:lnSpc>
              <a:spcBef>
                <a:spcPts val="400"/>
              </a:spcBef>
              <a:defRPr sz="1400" baseline="0"/>
            </a:lvl3pPr>
            <a:lvl4pPr>
              <a:lnSpc>
                <a:spcPts val="1600"/>
              </a:lnSpc>
              <a:spcBef>
                <a:spcPts val="400"/>
              </a:spcBef>
              <a:defRPr sz="1400" baseline="0"/>
            </a:lvl4pPr>
            <a:lvl5pPr>
              <a:lnSpc>
                <a:spcPts val="1600"/>
              </a:lnSpc>
              <a:spcBef>
                <a:spcPts val="400"/>
              </a:spcBef>
              <a:defRPr sz="1400" baseline="0"/>
            </a:lvl5pPr>
            <a:lvl6pPr>
              <a:defRPr sz="1400"/>
            </a:lvl6pPr>
            <a:lvl7pPr>
              <a:defRPr sz="1400" baseline="0"/>
            </a:lvl7pPr>
            <a:lvl8pPr>
              <a:defRPr sz="1400" baseline="0"/>
            </a:lvl8pPr>
            <a:lvl9pPr>
              <a:defRPr sz="14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8" name="Platshållare för sidfot 21"/>
          <p:cNvSpPr>
            <a:spLocks noGrp="1"/>
          </p:cNvSpPr>
          <p:nvPr>
            <p:ph type="ftr" sz="quarter" idx="3"/>
          </p:nvPr>
        </p:nvSpPr>
        <p:spPr>
          <a:xfrm>
            <a:off x="4464000" y="6441205"/>
            <a:ext cx="2268000" cy="262800"/>
          </a:xfrm>
          <a:prstGeom prst="rect">
            <a:avLst/>
          </a:prstGeom>
        </p:spPr>
        <p:txBody>
          <a:bodyPr vert="horz" lIns="91440" tIns="45720" rIns="91440" bIns="45720" rtlCol="0" anchor="ctr"/>
          <a:lstStyle>
            <a:lvl1pPr algn="l">
              <a:defRPr sz="800">
                <a:solidFill>
                  <a:srgbClr val="4A4A49"/>
                </a:solidFill>
              </a:defRPr>
            </a:lvl1pPr>
          </a:lstStyle>
          <a:p>
            <a:endParaRPr lang="en-US"/>
          </a:p>
        </p:txBody>
      </p:sp>
      <p:sp>
        <p:nvSpPr>
          <p:cNvPr id="10" name="Platshållare för datum 20"/>
          <p:cNvSpPr>
            <a:spLocks noGrp="1"/>
          </p:cNvSpPr>
          <p:nvPr>
            <p:ph type="dt" sz="half" idx="10"/>
          </p:nvPr>
        </p:nvSpPr>
        <p:spPr>
          <a:xfrm>
            <a:off x="864000" y="6443135"/>
            <a:ext cx="1008000" cy="262800"/>
          </a:xfrm>
          <a:prstGeom prst="rect">
            <a:avLst/>
          </a:prstGeom>
        </p:spPr>
        <p:txBody>
          <a:bodyPr vert="horz" lIns="91440" tIns="45720" rIns="91440" bIns="45720" rtlCol="0" anchor="ctr"/>
          <a:lstStyle>
            <a:lvl1pPr algn="ctr">
              <a:defRPr sz="800">
                <a:solidFill>
                  <a:srgbClr val="4A4A49"/>
                </a:solidFill>
              </a:defRPr>
            </a:lvl1pPr>
          </a:lstStyle>
          <a:p>
            <a:fld id="{56895405-18FB-4344-8863-B9E7F34076CF}" type="datetime1">
              <a:rPr lang="en-US" smtClean="0"/>
              <a:t>10/20/2022</a:t>
            </a:fld>
            <a:endParaRPr lang="en-US"/>
          </a:p>
        </p:txBody>
      </p:sp>
      <p:sp>
        <p:nvSpPr>
          <p:cNvPr id="11" name="Platshållare för bildnummer 23"/>
          <p:cNvSpPr>
            <a:spLocks noGrp="1"/>
          </p:cNvSpPr>
          <p:nvPr>
            <p:ph type="sldNum" sz="quarter" idx="4"/>
          </p:nvPr>
        </p:nvSpPr>
        <p:spPr>
          <a:xfrm>
            <a:off x="306000" y="6443135"/>
            <a:ext cx="360000" cy="262800"/>
          </a:xfrm>
          <a:prstGeom prst="rect">
            <a:avLst/>
          </a:prstGeom>
        </p:spPr>
        <p:txBody>
          <a:bodyPr vert="horz" lIns="91440" tIns="45720" rIns="91440" bIns="45720" rtlCol="0" anchor="ctr"/>
          <a:lstStyle>
            <a:lvl1pPr algn="ctr">
              <a:defRPr sz="800">
                <a:solidFill>
                  <a:srgbClr val="4A4A49"/>
                </a:solidFill>
              </a:defRPr>
            </a:lvl1pPr>
          </a:lstStyle>
          <a:p>
            <a:fld id="{5A6719E9-FC1E-4AE4-A2F0-2206EDDAE867}" type="slidenum">
              <a:rPr lang="en-US" smtClean="0"/>
              <a:t>‹#›</a:t>
            </a:fld>
            <a:endParaRPr lang="en-US"/>
          </a:p>
        </p:txBody>
      </p:sp>
    </p:spTree>
    <p:extLst>
      <p:ext uri="{BB962C8B-B14F-4D97-AF65-F5344CB8AC3E}">
        <p14:creationId xmlns:p14="http://schemas.microsoft.com/office/powerpoint/2010/main" val="14291638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wo Content and Pictur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baseline="0"/>
            </a:lvl1pPr>
          </a:lstStyle>
          <a:p>
            <a:r>
              <a:rPr lang="en-US"/>
              <a:t>Click to edit Master title style</a:t>
            </a:r>
            <a:endParaRPr lang="sv-SE"/>
          </a:p>
        </p:txBody>
      </p:sp>
      <p:sp>
        <p:nvSpPr>
          <p:cNvPr id="6" name="Platshållare för text 5"/>
          <p:cNvSpPr>
            <a:spLocks noGrp="1"/>
          </p:cNvSpPr>
          <p:nvPr>
            <p:ph type="body" sz="quarter" idx="12"/>
          </p:nvPr>
        </p:nvSpPr>
        <p:spPr>
          <a:xfrm>
            <a:off x="468313" y="1411200"/>
            <a:ext cx="4024800" cy="4752000"/>
          </a:xfrm>
        </p:spPr>
        <p:txBody>
          <a:bodyPr/>
          <a:lstStyle>
            <a:lvl1pPr>
              <a:lnSpc>
                <a:spcPts val="2000"/>
              </a:lnSpc>
              <a:defRPr sz="1800" baseline="0"/>
            </a:lvl1pPr>
            <a:lvl2pPr>
              <a:lnSpc>
                <a:spcPts val="1800"/>
              </a:lnSpc>
              <a:spcBef>
                <a:spcPts val="500"/>
              </a:spcBef>
              <a:defRPr sz="1600" baseline="0"/>
            </a:lvl2pPr>
            <a:lvl3pPr>
              <a:lnSpc>
                <a:spcPts val="1600"/>
              </a:lnSpc>
              <a:spcBef>
                <a:spcPts val="400"/>
              </a:spcBef>
              <a:defRPr sz="1400" baseline="0"/>
            </a:lvl3pPr>
            <a:lvl4pPr>
              <a:lnSpc>
                <a:spcPts val="1600"/>
              </a:lnSpc>
              <a:spcBef>
                <a:spcPts val="400"/>
              </a:spcBef>
              <a:defRPr sz="1400" baseline="0"/>
            </a:lvl4pPr>
            <a:lvl5pPr>
              <a:lnSpc>
                <a:spcPts val="1600"/>
              </a:lnSpc>
              <a:spcBef>
                <a:spcPts val="400"/>
              </a:spcBef>
              <a:defRPr sz="1400" baseline="0"/>
            </a:lvl5pPr>
            <a:lvl6pPr>
              <a:defRPr/>
            </a:lvl6pPr>
            <a:lvl7pPr>
              <a:defRPr/>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8" name="Platshållare för bild 7"/>
          <p:cNvSpPr>
            <a:spLocks noGrp="1"/>
          </p:cNvSpPr>
          <p:nvPr>
            <p:ph type="pic" sz="quarter" idx="13"/>
          </p:nvPr>
        </p:nvSpPr>
        <p:spPr>
          <a:xfrm>
            <a:off x="4572000" y="1411200"/>
            <a:ext cx="4024800" cy="4752000"/>
          </a:xfrm>
        </p:spPr>
        <p:txBody>
          <a:bodyPr>
            <a:normAutofit/>
          </a:bodyPr>
          <a:lstStyle>
            <a:lvl1pPr>
              <a:lnSpc>
                <a:spcPts val="2000"/>
              </a:lnSpc>
              <a:buFont typeface="Arial" pitchFamily="34" charset="0"/>
              <a:buChar char="•"/>
              <a:defRPr sz="1800" baseline="0"/>
            </a:lvl1pPr>
          </a:lstStyle>
          <a:p>
            <a:r>
              <a:rPr lang="en-US"/>
              <a:t>Click icon to add picture</a:t>
            </a:r>
            <a:endParaRPr lang="sv-SE" dirty="0"/>
          </a:p>
        </p:txBody>
      </p:sp>
      <p:sp>
        <p:nvSpPr>
          <p:cNvPr id="12" name="Platshållare för sidfot 21"/>
          <p:cNvSpPr>
            <a:spLocks noGrp="1"/>
          </p:cNvSpPr>
          <p:nvPr>
            <p:ph type="ftr" sz="quarter" idx="3"/>
          </p:nvPr>
        </p:nvSpPr>
        <p:spPr>
          <a:xfrm>
            <a:off x="4464000" y="6441205"/>
            <a:ext cx="2268000" cy="262800"/>
          </a:xfrm>
          <a:prstGeom prst="rect">
            <a:avLst/>
          </a:prstGeom>
        </p:spPr>
        <p:txBody>
          <a:bodyPr vert="horz" lIns="91440" tIns="45720" rIns="91440" bIns="45720" rtlCol="0" anchor="ctr"/>
          <a:lstStyle>
            <a:lvl1pPr algn="l">
              <a:defRPr sz="800">
                <a:solidFill>
                  <a:srgbClr val="4A4A49"/>
                </a:solidFill>
              </a:defRPr>
            </a:lvl1pPr>
          </a:lstStyle>
          <a:p>
            <a:endParaRPr lang="en-US"/>
          </a:p>
        </p:txBody>
      </p:sp>
      <p:sp>
        <p:nvSpPr>
          <p:cNvPr id="13" name="Platshållare för datum 20"/>
          <p:cNvSpPr>
            <a:spLocks noGrp="1"/>
          </p:cNvSpPr>
          <p:nvPr>
            <p:ph type="dt" sz="half" idx="2"/>
          </p:nvPr>
        </p:nvSpPr>
        <p:spPr>
          <a:xfrm>
            <a:off x="864000" y="6443135"/>
            <a:ext cx="1008000" cy="262800"/>
          </a:xfrm>
          <a:prstGeom prst="rect">
            <a:avLst/>
          </a:prstGeom>
        </p:spPr>
        <p:txBody>
          <a:bodyPr vert="horz" lIns="91440" tIns="45720" rIns="91440" bIns="45720" rtlCol="0" anchor="ctr"/>
          <a:lstStyle>
            <a:lvl1pPr algn="ctr">
              <a:defRPr sz="800">
                <a:solidFill>
                  <a:srgbClr val="4A4A49"/>
                </a:solidFill>
              </a:defRPr>
            </a:lvl1pPr>
          </a:lstStyle>
          <a:p>
            <a:fld id="{1EECD1B7-22BF-4934-BA9A-3C135C7EFC42}" type="datetime1">
              <a:rPr lang="en-US" smtClean="0"/>
              <a:t>10/20/2022</a:t>
            </a:fld>
            <a:endParaRPr lang="en-US"/>
          </a:p>
        </p:txBody>
      </p:sp>
      <p:sp>
        <p:nvSpPr>
          <p:cNvPr id="14" name="Platshållare för bildnummer 23"/>
          <p:cNvSpPr>
            <a:spLocks noGrp="1"/>
          </p:cNvSpPr>
          <p:nvPr>
            <p:ph type="sldNum" sz="quarter" idx="4"/>
          </p:nvPr>
        </p:nvSpPr>
        <p:spPr>
          <a:xfrm>
            <a:off x="306000" y="6443135"/>
            <a:ext cx="360000" cy="262800"/>
          </a:xfrm>
          <a:prstGeom prst="rect">
            <a:avLst/>
          </a:prstGeom>
        </p:spPr>
        <p:txBody>
          <a:bodyPr vert="horz" lIns="91440" tIns="45720" rIns="91440" bIns="45720" rtlCol="0" anchor="ctr"/>
          <a:lstStyle>
            <a:lvl1pPr algn="ctr">
              <a:defRPr sz="800">
                <a:solidFill>
                  <a:srgbClr val="4A4A49"/>
                </a:solidFill>
              </a:defRPr>
            </a:lvl1pPr>
          </a:lstStyle>
          <a:p>
            <a:fld id="{5A6719E9-FC1E-4AE4-A2F0-2206EDDAE867}" type="slidenum">
              <a:rPr lang="en-US" smtClean="0"/>
              <a:t>‹#›</a:t>
            </a:fld>
            <a:endParaRPr lang="en-US"/>
          </a:p>
        </p:txBody>
      </p:sp>
    </p:spTree>
    <p:extLst>
      <p:ext uri="{BB962C8B-B14F-4D97-AF65-F5344CB8AC3E}">
        <p14:creationId xmlns:p14="http://schemas.microsoft.com/office/powerpoint/2010/main" val="35538529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hree Conten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baseline="0"/>
            </a:lvl1pPr>
          </a:lstStyle>
          <a:p>
            <a:r>
              <a:rPr lang="en-US"/>
              <a:t>Click to edit Master title style</a:t>
            </a:r>
            <a:endParaRPr lang="sv-SE" dirty="0"/>
          </a:p>
        </p:txBody>
      </p:sp>
      <p:sp>
        <p:nvSpPr>
          <p:cNvPr id="4" name="Platshållare för innehåll 3"/>
          <p:cNvSpPr>
            <a:spLocks noGrp="1"/>
          </p:cNvSpPr>
          <p:nvPr>
            <p:ph sz="half" idx="2"/>
          </p:nvPr>
        </p:nvSpPr>
        <p:spPr>
          <a:xfrm>
            <a:off x="4651200" y="1411200"/>
            <a:ext cx="4024488" cy="2314800"/>
          </a:xfrm>
        </p:spPr>
        <p:txBody>
          <a:bodyPr>
            <a:normAutofit/>
          </a:bodyPr>
          <a:lstStyle>
            <a:lvl1pPr>
              <a:lnSpc>
                <a:spcPts val="2000"/>
              </a:lnSpc>
              <a:defRPr sz="1800"/>
            </a:lvl1pPr>
            <a:lvl2pPr>
              <a:lnSpc>
                <a:spcPts val="1800"/>
              </a:lnSpc>
              <a:spcBef>
                <a:spcPts val="500"/>
              </a:spcBef>
              <a:defRPr sz="1600" baseline="0"/>
            </a:lvl2pPr>
            <a:lvl3pPr>
              <a:lnSpc>
                <a:spcPts val="1800"/>
              </a:lnSpc>
              <a:spcBef>
                <a:spcPts val="400"/>
              </a:spcBef>
              <a:defRPr sz="1400" baseline="0"/>
            </a:lvl3pPr>
            <a:lvl4pPr>
              <a:lnSpc>
                <a:spcPts val="1600"/>
              </a:lnSpc>
              <a:spcBef>
                <a:spcPts val="400"/>
              </a:spcBef>
              <a:defRPr sz="1400" baseline="0"/>
            </a:lvl4pPr>
            <a:lvl5pPr>
              <a:lnSpc>
                <a:spcPts val="1600"/>
              </a:lnSpc>
              <a:spcBef>
                <a:spcPts val="400"/>
              </a:spcBef>
              <a:defRPr sz="1400" baseline="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8" name="Platshållare för innehåll 3"/>
          <p:cNvSpPr>
            <a:spLocks noGrp="1"/>
          </p:cNvSpPr>
          <p:nvPr>
            <p:ph sz="half" idx="13"/>
          </p:nvPr>
        </p:nvSpPr>
        <p:spPr>
          <a:xfrm>
            <a:off x="4651200" y="3850504"/>
            <a:ext cx="4024488" cy="2314800"/>
          </a:xfrm>
        </p:spPr>
        <p:txBody>
          <a:bodyPr>
            <a:normAutofit/>
          </a:bodyPr>
          <a:lstStyle>
            <a:lvl1pPr>
              <a:lnSpc>
                <a:spcPts val="2000"/>
              </a:lnSpc>
              <a:defRPr sz="1800"/>
            </a:lvl1pPr>
            <a:lvl2pPr>
              <a:lnSpc>
                <a:spcPts val="1800"/>
              </a:lnSpc>
              <a:spcBef>
                <a:spcPts val="500"/>
              </a:spcBef>
              <a:defRPr sz="1600"/>
            </a:lvl2pPr>
            <a:lvl3pPr>
              <a:lnSpc>
                <a:spcPts val="1800"/>
              </a:lnSpc>
              <a:spcBef>
                <a:spcPts val="400"/>
              </a:spcBef>
              <a:defRPr sz="1400" baseline="0"/>
            </a:lvl3pPr>
            <a:lvl4pPr>
              <a:lnSpc>
                <a:spcPts val="1600"/>
              </a:lnSpc>
              <a:spcBef>
                <a:spcPts val="400"/>
              </a:spcBef>
              <a:defRPr sz="1400" baseline="0"/>
            </a:lvl4pPr>
            <a:lvl5pPr>
              <a:lnSpc>
                <a:spcPts val="1600"/>
              </a:lnSpc>
              <a:spcBef>
                <a:spcPts val="400"/>
              </a:spcBef>
              <a:defRPr sz="1400" baseline="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9" name="Platshållare för innehåll 2"/>
          <p:cNvSpPr>
            <a:spLocks noGrp="1"/>
          </p:cNvSpPr>
          <p:nvPr>
            <p:ph sz="half" idx="1"/>
          </p:nvPr>
        </p:nvSpPr>
        <p:spPr>
          <a:xfrm>
            <a:off x="468315" y="1411200"/>
            <a:ext cx="4020407" cy="4752000"/>
          </a:xfrm>
        </p:spPr>
        <p:txBody>
          <a:bodyPr/>
          <a:lstStyle>
            <a:lvl1pPr>
              <a:lnSpc>
                <a:spcPts val="2000"/>
              </a:lnSpc>
              <a:defRPr sz="1800" baseline="0"/>
            </a:lvl1pPr>
            <a:lvl2pPr>
              <a:lnSpc>
                <a:spcPts val="1800"/>
              </a:lnSpc>
              <a:spcBef>
                <a:spcPts val="500"/>
              </a:spcBef>
              <a:defRPr sz="1600" baseline="0"/>
            </a:lvl2pPr>
            <a:lvl3pPr>
              <a:lnSpc>
                <a:spcPts val="1600"/>
              </a:lnSpc>
              <a:spcBef>
                <a:spcPts val="400"/>
              </a:spcBef>
              <a:defRPr sz="1400" baseline="0"/>
            </a:lvl3pPr>
            <a:lvl4pPr>
              <a:lnSpc>
                <a:spcPts val="1600"/>
              </a:lnSpc>
              <a:spcBef>
                <a:spcPts val="400"/>
              </a:spcBef>
              <a:defRPr sz="1400" baseline="0"/>
            </a:lvl4pPr>
            <a:lvl5pPr>
              <a:lnSpc>
                <a:spcPts val="1600"/>
              </a:lnSpc>
              <a:spcBef>
                <a:spcPts val="400"/>
              </a:spcBef>
              <a:defRPr sz="1400" baseline="0"/>
            </a:lvl5pPr>
            <a:lvl6pPr>
              <a:defRPr sz="1400"/>
            </a:lvl6pPr>
            <a:lvl7pPr>
              <a:defRPr sz="1400"/>
            </a:lvl7pPr>
            <a:lvl8pPr>
              <a:defRPr sz="1400" baseline="0"/>
            </a:lvl8pPr>
            <a:lvl9pPr>
              <a:defRPr sz="14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12" name="Platshållare för sidfot 21"/>
          <p:cNvSpPr>
            <a:spLocks noGrp="1"/>
          </p:cNvSpPr>
          <p:nvPr>
            <p:ph type="ftr" sz="quarter" idx="3"/>
          </p:nvPr>
        </p:nvSpPr>
        <p:spPr>
          <a:xfrm>
            <a:off x="4464000" y="6441205"/>
            <a:ext cx="2268000" cy="262800"/>
          </a:xfrm>
          <a:prstGeom prst="rect">
            <a:avLst/>
          </a:prstGeom>
        </p:spPr>
        <p:txBody>
          <a:bodyPr vert="horz" lIns="91440" tIns="45720" rIns="91440" bIns="45720" rtlCol="0" anchor="ctr"/>
          <a:lstStyle>
            <a:lvl1pPr algn="l">
              <a:defRPr sz="800">
                <a:solidFill>
                  <a:srgbClr val="4A4A49"/>
                </a:solidFill>
              </a:defRPr>
            </a:lvl1pPr>
          </a:lstStyle>
          <a:p>
            <a:endParaRPr lang="en-US"/>
          </a:p>
        </p:txBody>
      </p:sp>
      <p:sp>
        <p:nvSpPr>
          <p:cNvPr id="13" name="Platshållare för datum 20"/>
          <p:cNvSpPr>
            <a:spLocks noGrp="1"/>
          </p:cNvSpPr>
          <p:nvPr>
            <p:ph type="dt" sz="half" idx="15"/>
          </p:nvPr>
        </p:nvSpPr>
        <p:spPr>
          <a:xfrm>
            <a:off x="864000" y="6443135"/>
            <a:ext cx="1008000" cy="262800"/>
          </a:xfrm>
          <a:prstGeom prst="rect">
            <a:avLst/>
          </a:prstGeom>
        </p:spPr>
        <p:txBody>
          <a:bodyPr vert="horz" lIns="91440" tIns="45720" rIns="91440" bIns="45720" rtlCol="0" anchor="ctr"/>
          <a:lstStyle>
            <a:lvl1pPr algn="ctr">
              <a:defRPr sz="800">
                <a:solidFill>
                  <a:srgbClr val="4A4A49"/>
                </a:solidFill>
              </a:defRPr>
            </a:lvl1pPr>
          </a:lstStyle>
          <a:p>
            <a:fld id="{EBDD34A0-9B0D-4945-9B05-DF5031E8E598}" type="datetime1">
              <a:rPr lang="en-US" smtClean="0"/>
              <a:t>10/20/2022</a:t>
            </a:fld>
            <a:endParaRPr lang="en-US"/>
          </a:p>
        </p:txBody>
      </p:sp>
      <p:sp>
        <p:nvSpPr>
          <p:cNvPr id="14" name="Platshållare för bildnummer 23"/>
          <p:cNvSpPr>
            <a:spLocks noGrp="1"/>
          </p:cNvSpPr>
          <p:nvPr>
            <p:ph type="sldNum" sz="quarter" idx="4"/>
          </p:nvPr>
        </p:nvSpPr>
        <p:spPr>
          <a:xfrm>
            <a:off x="306000" y="6443135"/>
            <a:ext cx="360000" cy="262800"/>
          </a:xfrm>
          <a:prstGeom prst="rect">
            <a:avLst/>
          </a:prstGeom>
        </p:spPr>
        <p:txBody>
          <a:bodyPr vert="horz" lIns="91440" tIns="45720" rIns="91440" bIns="45720" rtlCol="0" anchor="ctr"/>
          <a:lstStyle>
            <a:lvl1pPr algn="ctr">
              <a:defRPr sz="800">
                <a:solidFill>
                  <a:srgbClr val="4A4A49"/>
                </a:solidFill>
              </a:defRPr>
            </a:lvl1pPr>
          </a:lstStyle>
          <a:p>
            <a:fld id="{5A6719E9-FC1E-4AE4-A2F0-2206EDDAE867}" type="slidenum">
              <a:rPr lang="en-US" smtClean="0"/>
              <a:t>‹#›</a:t>
            </a:fld>
            <a:endParaRPr lang="en-US"/>
          </a:p>
        </p:txBody>
      </p:sp>
    </p:spTree>
    <p:extLst>
      <p:ext uri="{BB962C8B-B14F-4D97-AF65-F5344CB8AC3E}">
        <p14:creationId xmlns:p14="http://schemas.microsoft.com/office/powerpoint/2010/main" val="83764097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Four Conten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a:t>Click to edit Master title style</a:t>
            </a:r>
            <a:endParaRPr lang="sv-SE" dirty="0"/>
          </a:p>
        </p:txBody>
      </p:sp>
      <p:sp>
        <p:nvSpPr>
          <p:cNvPr id="3" name="Platshållare för innehåll 2"/>
          <p:cNvSpPr>
            <a:spLocks noGrp="1"/>
          </p:cNvSpPr>
          <p:nvPr>
            <p:ph sz="half" idx="1"/>
          </p:nvPr>
        </p:nvSpPr>
        <p:spPr>
          <a:xfrm>
            <a:off x="468315" y="1411200"/>
            <a:ext cx="4020407" cy="2314800"/>
          </a:xfrm>
        </p:spPr>
        <p:txBody>
          <a:bodyPr/>
          <a:lstStyle>
            <a:lvl1pPr>
              <a:lnSpc>
                <a:spcPts val="2000"/>
              </a:lnSpc>
              <a:defRPr sz="1600" baseline="0"/>
            </a:lvl1pPr>
            <a:lvl2pPr>
              <a:lnSpc>
                <a:spcPts val="1800"/>
              </a:lnSpc>
              <a:spcBef>
                <a:spcPts val="500"/>
              </a:spcBef>
              <a:defRPr sz="1400" baseline="0"/>
            </a:lvl2pPr>
            <a:lvl3pPr>
              <a:lnSpc>
                <a:spcPts val="1600"/>
              </a:lnSpc>
              <a:spcBef>
                <a:spcPts val="400"/>
              </a:spcBef>
              <a:defRPr sz="1200" baseline="0"/>
            </a:lvl3pPr>
            <a:lvl4pPr>
              <a:lnSpc>
                <a:spcPts val="1600"/>
              </a:lnSpc>
              <a:spcBef>
                <a:spcPts val="400"/>
              </a:spcBef>
              <a:defRPr sz="1200" baseline="0"/>
            </a:lvl4pPr>
            <a:lvl5pPr>
              <a:lnSpc>
                <a:spcPts val="1600"/>
              </a:lnSpc>
              <a:spcBef>
                <a:spcPts val="400"/>
              </a:spcBef>
              <a:buFont typeface="Arial" pitchFamily="34" charset="0"/>
              <a:buChar char="•"/>
              <a:defRPr sz="1200" baseline="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10" name="Platshållare för innehåll 3"/>
          <p:cNvSpPr>
            <a:spLocks noGrp="1"/>
          </p:cNvSpPr>
          <p:nvPr>
            <p:ph sz="half" idx="14"/>
          </p:nvPr>
        </p:nvSpPr>
        <p:spPr>
          <a:xfrm>
            <a:off x="468315" y="3850504"/>
            <a:ext cx="4020407" cy="2314800"/>
          </a:xfrm>
        </p:spPr>
        <p:txBody>
          <a:bodyPr>
            <a:normAutofit/>
          </a:bodyPr>
          <a:lstStyle>
            <a:lvl1pPr>
              <a:defRPr sz="1600"/>
            </a:lvl1pPr>
            <a:lvl2pPr>
              <a:lnSpc>
                <a:spcPts val="1800"/>
              </a:lnSpc>
              <a:spcBef>
                <a:spcPts val="500"/>
              </a:spcBef>
              <a:defRPr sz="1400"/>
            </a:lvl2pPr>
            <a:lvl3pPr>
              <a:lnSpc>
                <a:spcPts val="1600"/>
              </a:lnSpc>
              <a:spcBef>
                <a:spcPts val="400"/>
              </a:spcBef>
              <a:defRPr sz="1200" baseline="0"/>
            </a:lvl3pPr>
            <a:lvl4pPr>
              <a:lnSpc>
                <a:spcPts val="1600"/>
              </a:lnSpc>
              <a:spcBef>
                <a:spcPts val="400"/>
              </a:spcBef>
              <a:defRPr sz="1200" baseline="0"/>
            </a:lvl4pPr>
            <a:lvl5pPr>
              <a:lnSpc>
                <a:spcPts val="1600"/>
              </a:lnSpc>
              <a:spcBef>
                <a:spcPts val="400"/>
              </a:spcBef>
              <a:defRPr sz="1200" baseline="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13" name="Platshållare för sidfot 21"/>
          <p:cNvSpPr>
            <a:spLocks noGrp="1"/>
          </p:cNvSpPr>
          <p:nvPr>
            <p:ph type="ftr" sz="quarter" idx="3"/>
          </p:nvPr>
        </p:nvSpPr>
        <p:spPr>
          <a:xfrm>
            <a:off x="4464000" y="6441205"/>
            <a:ext cx="2268000" cy="262800"/>
          </a:xfrm>
          <a:prstGeom prst="rect">
            <a:avLst/>
          </a:prstGeom>
        </p:spPr>
        <p:txBody>
          <a:bodyPr vert="horz" lIns="91440" tIns="45720" rIns="91440" bIns="45720" rtlCol="0" anchor="ctr"/>
          <a:lstStyle>
            <a:lvl1pPr algn="l">
              <a:defRPr sz="800">
                <a:solidFill>
                  <a:srgbClr val="4A4A49"/>
                </a:solidFill>
              </a:defRPr>
            </a:lvl1pPr>
          </a:lstStyle>
          <a:p>
            <a:endParaRPr lang="en-US"/>
          </a:p>
        </p:txBody>
      </p:sp>
      <p:sp>
        <p:nvSpPr>
          <p:cNvPr id="15" name="Platshållare för datum 20"/>
          <p:cNvSpPr>
            <a:spLocks noGrp="1"/>
          </p:cNvSpPr>
          <p:nvPr>
            <p:ph type="dt" sz="half" idx="15"/>
          </p:nvPr>
        </p:nvSpPr>
        <p:spPr>
          <a:xfrm>
            <a:off x="864000" y="6443135"/>
            <a:ext cx="1008000" cy="262800"/>
          </a:xfrm>
          <a:prstGeom prst="rect">
            <a:avLst/>
          </a:prstGeom>
        </p:spPr>
        <p:txBody>
          <a:bodyPr vert="horz" lIns="91440" tIns="45720" rIns="91440" bIns="45720" rtlCol="0" anchor="ctr"/>
          <a:lstStyle>
            <a:lvl1pPr algn="ctr">
              <a:defRPr sz="800">
                <a:solidFill>
                  <a:srgbClr val="4A4A49"/>
                </a:solidFill>
              </a:defRPr>
            </a:lvl1pPr>
          </a:lstStyle>
          <a:p>
            <a:fld id="{8D56BBC8-BBCA-440D-80EA-6F1253BEBAAF}" type="datetime1">
              <a:rPr lang="en-US" smtClean="0"/>
              <a:t>10/20/2022</a:t>
            </a:fld>
            <a:endParaRPr lang="en-US"/>
          </a:p>
        </p:txBody>
      </p:sp>
      <p:sp>
        <p:nvSpPr>
          <p:cNvPr id="16" name="Platshållare för bildnummer 23"/>
          <p:cNvSpPr>
            <a:spLocks noGrp="1"/>
          </p:cNvSpPr>
          <p:nvPr>
            <p:ph type="sldNum" sz="quarter" idx="4"/>
          </p:nvPr>
        </p:nvSpPr>
        <p:spPr>
          <a:xfrm>
            <a:off x="306000" y="6443135"/>
            <a:ext cx="360000" cy="262800"/>
          </a:xfrm>
          <a:prstGeom prst="rect">
            <a:avLst/>
          </a:prstGeom>
        </p:spPr>
        <p:txBody>
          <a:bodyPr vert="horz" lIns="91440" tIns="45720" rIns="91440" bIns="45720" rtlCol="0" anchor="ctr"/>
          <a:lstStyle>
            <a:lvl1pPr algn="ctr">
              <a:defRPr sz="800">
                <a:solidFill>
                  <a:srgbClr val="4A4A49"/>
                </a:solidFill>
              </a:defRPr>
            </a:lvl1pPr>
          </a:lstStyle>
          <a:p>
            <a:fld id="{5A6719E9-FC1E-4AE4-A2F0-2206EDDAE867}" type="slidenum">
              <a:rPr lang="en-US" smtClean="0"/>
              <a:t>‹#›</a:t>
            </a:fld>
            <a:endParaRPr lang="en-US"/>
          </a:p>
        </p:txBody>
      </p:sp>
      <p:sp>
        <p:nvSpPr>
          <p:cNvPr id="17" name="Platshållare för innehåll 3"/>
          <p:cNvSpPr>
            <a:spLocks noGrp="1"/>
          </p:cNvSpPr>
          <p:nvPr>
            <p:ph sz="half" idx="2"/>
          </p:nvPr>
        </p:nvSpPr>
        <p:spPr>
          <a:xfrm>
            <a:off x="4651200" y="1411200"/>
            <a:ext cx="4024488" cy="2314800"/>
          </a:xfrm>
        </p:spPr>
        <p:txBody>
          <a:bodyPr>
            <a:normAutofit/>
          </a:bodyPr>
          <a:lstStyle>
            <a:lvl1pPr>
              <a:lnSpc>
                <a:spcPts val="2000"/>
              </a:lnSpc>
              <a:defRPr sz="1600"/>
            </a:lvl1pPr>
            <a:lvl2pPr>
              <a:lnSpc>
                <a:spcPts val="1800"/>
              </a:lnSpc>
              <a:spcBef>
                <a:spcPts val="500"/>
              </a:spcBef>
              <a:defRPr sz="1400" baseline="0"/>
            </a:lvl2pPr>
            <a:lvl3pPr>
              <a:lnSpc>
                <a:spcPts val="1800"/>
              </a:lnSpc>
              <a:spcBef>
                <a:spcPts val="400"/>
              </a:spcBef>
              <a:defRPr sz="1200" baseline="0"/>
            </a:lvl3pPr>
            <a:lvl4pPr>
              <a:lnSpc>
                <a:spcPts val="1600"/>
              </a:lnSpc>
              <a:spcBef>
                <a:spcPts val="400"/>
              </a:spcBef>
              <a:defRPr sz="1200" baseline="0"/>
            </a:lvl4pPr>
            <a:lvl5pPr>
              <a:lnSpc>
                <a:spcPts val="1600"/>
              </a:lnSpc>
              <a:spcBef>
                <a:spcPts val="400"/>
              </a:spcBef>
              <a:defRPr sz="1200" baseline="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18" name="Platshållare för innehåll 3"/>
          <p:cNvSpPr>
            <a:spLocks noGrp="1"/>
          </p:cNvSpPr>
          <p:nvPr>
            <p:ph sz="half" idx="13"/>
          </p:nvPr>
        </p:nvSpPr>
        <p:spPr>
          <a:xfrm>
            <a:off x="4651200" y="3850504"/>
            <a:ext cx="4024488" cy="2314800"/>
          </a:xfrm>
        </p:spPr>
        <p:txBody>
          <a:bodyPr>
            <a:normAutofit/>
          </a:bodyPr>
          <a:lstStyle>
            <a:lvl1pPr>
              <a:lnSpc>
                <a:spcPts val="2000"/>
              </a:lnSpc>
              <a:defRPr sz="1600"/>
            </a:lvl1pPr>
            <a:lvl2pPr>
              <a:lnSpc>
                <a:spcPts val="1800"/>
              </a:lnSpc>
              <a:spcBef>
                <a:spcPts val="500"/>
              </a:spcBef>
              <a:defRPr sz="1400"/>
            </a:lvl2pPr>
            <a:lvl3pPr>
              <a:lnSpc>
                <a:spcPts val="1800"/>
              </a:lnSpc>
              <a:spcBef>
                <a:spcPts val="400"/>
              </a:spcBef>
              <a:defRPr sz="1200" baseline="0"/>
            </a:lvl3pPr>
            <a:lvl4pPr>
              <a:lnSpc>
                <a:spcPts val="1600"/>
              </a:lnSpc>
              <a:spcBef>
                <a:spcPts val="400"/>
              </a:spcBef>
              <a:defRPr sz="1200" baseline="0"/>
            </a:lvl4pPr>
            <a:lvl5pPr>
              <a:lnSpc>
                <a:spcPts val="1600"/>
              </a:lnSpc>
              <a:spcBef>
                <a:spcPts val="400"/>
              </a:spcBef>
              <a:defRPr sz="1200" baseline="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Tree>
    <p:extLst>
      <p:ext uri="{BB962C8B-B14F-4D97-AF65-F5344CB8AC3E}">
        <p14:creationId xmlns:p14="http://schemas.microsoft.com/office/powerpoint/2010/main" val="18954277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spc="0" baseline="0"/>
            </a:lvl1pPr>
          </a:lstStyle>
          <a:p>
            <a:r>
              <a:rPr lang="en-US"/>
              <a:t>Click to edit Master title style</a:t>
            </a:r>
            <a:endParaRPr lang="sv-SE" dirty="0"/>
          </a:p>
        </p:txBody>
      </p:sp>
      <p:sp>
        <p:nvSpPr>
          <p:cNvPr id="3" name="Platshållare för innehåll 2"/>
          <p:cNvSpPr>
            <a:spLocks noGrp="1"/>
          </p:cNvSpPr>
          <p:nvPr>
            <p:ph sz="half" idx="1"/>
          </p:nvPr>
        </p:nvSpPr>
        <p:spPr>
          <a:xfrm>
            <a:off x="468315" y="1411200"/>
            <a:ext cx="4020407" cy="4752000"/>
          </a:xfrm>
        </p:spPr>
        <p:txBody>
          <a:bodyPr/>
          <a:lstStyle>
            <a:lvl1pPr>
              <a:lnSpc>
                <a:spcPts val="2000"/>
              </a:lnSpc>
              <a:defRPr sz="1800" baseline="0"/>
            </a:lvl1pPr>
            <a:lvl2pPr>
              <a:lnSpc>
                <a:spcPts val="1800"/>
              </a:lnSpc>
              <a:spcBef>
                <a:spcPts val="500"/>
              </a:spcBef>
              <a:defRPr sz="1600" baseline="0"/>
            </a:lvl2pPr>
            <a:lvl3pPr>
              <a:lnSpc>
                <a:spcPts val="1600"/>
              </a:lnSpc>
              <a:spcBef>
                <a:spcPts val="400"/>
              </a:spcBef>
              <a:defRPr sz="1400" baseline="0"/>
            </a:lvl3pPr>
            <a:lvl4pPr>
              <a:lnSpc>
                <a:spcPts val="1600"/>
              </a:lnSpc>
              <a:spcBef>
                <a:spcPts val="400"/>
              </a:spcBef>
              <a:defRPr sz="1400" baseline="0"/>
            </a:lvl4pPr>
            <a:lvl5pPr>
              <a:lnSpc>
                <a:spcPts val="1600"/>
              </a:lnSpc>
              <a:spcBef>
                <a:spcPts val="400"/>
              </a:spcBef>
              <a:defRPr sz="1400" baseline="0"/>
            </a:lvl5pPr>
            <a:lvl6pPr>
              <a:defRPr sz="1400"/>
            </a:lvl6pPr>
            <a:lvl7pPr>
              <a:defRPr sz="1400"/>
            </a:lvl7pPr>
            <a:lvl8pPr>
              <a:defRPr sz="1400" baseline="0"/>
            </a:lvl8pPr>
            <a:lvl9pPr>
              <a:defRPr sz="14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4" name="Platshållare för innehåll 3"/>
          <p:cNvSpPr>
            <a:spLocks noGrp="1"/>
          </p:cNvSpPr>
          <p:nvPr>
            <p:ph sz="half" idx="2"/>
          </p:nvPr>
        </p:nvSpPr>
        <p:spPr>
          <a:xfrm>
            <a:off x="4651200" y="1411200"/>
            <a:ext cx="4024488" cy="4752000"/>
          </a:xfrm>
        </p:spPr>
        <p:txBody>
          <a:bodyPr>
            <a:normAutofit/>
          </a:bodyPr>
          <a:lstStyle>
            <a:lvl1pPr>
              <a:lnSpc>
                <a:spcPts val="2000"/>
              </a:lnSpc>
              <a:defRPr sz="1800" baseline="0"/>
            </a:lvl1pPr>
            <a:lvl2pPr>
              <a:lnSpc>
                <a:spcPts val="1800"/>
              </a:lnSpc>
              <a:spcBef>
                <a:spcPts val="500"/>
              </a:spcBef>
              <a:defRPr sz="1600" baseline="0"/>
            </a:lvl2pPr>
            <a:lvl3pPr>
              <a:lnSpc>
                <a:spcPts val="1600"/>
              </a:lnSpc>
              <a:spcBef>
                <a:spcPts val="400"/>
              </a:spcBef>
              <a:defRPr sz="1400" baseline="0"/>
            </a:lvl3pPr>
            <a:lvl4pPr>
              <a:lnSpc>
                <a:spcPts val="1600"/>
              </a:lnSpc>
              <a:spcBef>
                <a:spcPts val="400"/>
              </a:spcBef>
              <a:defRPr sz="1400" baseline="0"/>
            </a:lvl4pPr>
            <a:lvl5pPr>
              <a:lnSpc>
                <a:spcPts val="1600"/>
              </a:lnSpc>
              <a:spcBef>
                <a:spcPts val="400"/>
              </a:spcBef>
              <a:defRPr sz="1400" baseline="0"/>
            </a:lvl5pPr>
            <a:lvl6pPr>
              <a:defRPr sz="1400"/>
            </a:lvl6pPr>
            <a:lvl7pPr>
              <a:defRPr sz="1400" baseline="0"/>
            </a:lvl7pPr>
            <a:lvl8pPr>
              <a:defRPr sz="1400" baseline="0"/>
            </a:lvl8pPr>
            <a:lvl9pPr>
              <a:defRPr sz="14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8" name="Platshållare för sidfot 21"/>
          <p:cNvSpPr>
            <a:spLocks noGrp="1"/>
          </p:cNvSpPr>
          <p:nvPr>
            <p:ph type="ftr" sz="quarter" idx="3"/>
          </p:nvPr>
        </p:nvSpPr>
        <p:spPr>
          <a:xfrm>
            <a:off x="4464000" y="6441205"/>
            <a:ext cx="2268000" cy="262800"/>
          </a:xfrm>
          <a:prstGeom prst="rect">
            <a:avLst/>
          </a:prstGeom>
        </p:spPr>
        <p:txBody>
          <a:bodyPr vert="horz" lIns="91440" tIns="45720" rIns="91440" bIns="45720" rtlCol="0" anchor="ctr"/>
          <a:lstStyle>
            <a:lvl1pPr algn="l">
              <a:defRPr sz="800">
                <a:solidFill>
                  <a:srgbClr val="4A4A49"/>
                </a:solidFill>
              </a:defRPr>
            </a:lvl1pPr>
          </a:lstStyle>
          <a:p>
            <a:endParaRPr lang="en-US"/>
          </a:p>
        </p:txBody>
      </p:sp>
      <p:sp>
        <p:nvSpPr>
          <p:cNvPr id="10" name="Platshållare för datum 20"/>
          <p:cNvSpPr>
            <a:spLocks noGrp="1"/>
          </p:cNvSpPr>
          <p:nvPr>
            <p:ph type="dt" sz="half" idx="10"/>
          </p:nvPr>
        </p:nvSpPr>
        <p:spPr>
          <a:xfrm>
            <a:off x="864000" y="6443135"/>
            <a:ext cx="1008000" cy="262800"/>
          </a:xfrm>
          <a:prstGeom prst="rect">
            <a:avLst/>
          </a:prstGeom>
        </p:spPr>
        <p:txBody>
          <a:bodyPr vert="horz" lIns="91440" tIns="45720" rIns="91440" bIns="45720" rtlCol="0" anchor="ctr"/>
          <a:lstStyle>
            <a:lvl1pPr algn="ctr">
              <a:defRPr sz="800">
                <a:solidFill>
                  <a:srgbClr val="4A4A49"/>
                </a:solidFill>
              </a:defRPr>
            </a:lvl1pPr>
          </a:lstStyle>
          <a:p>
            <a:fld id="{76EE4F93-0CE9-418C-847B-79B9C246E2A5}" type="datetime1">
              <a:rPr lang="en-US" smtClean="0"/>
              <a:t>10/20/2022</a:t>
            </a:fld>
            <a:endParaRPr lang="en-US"/>
          </a:p>
        </p:txBody>
      </p:sp>
      <p:sp>
        <p:nvSpPr>
          <p:cNvPr id="11" name="Platshållare för bildnummer 23"/>
          <p:cNvSpPr>
            <a:spLocks noGrp="1"/>
          </p:cNvSpPr>
          <p:nvPr>
            <p:ph type="sldNum" sz="quarter" idx="4"/>
          </p:nvPr>
        </p:nvSpPr>
        <p:spPr>
          <a:xfrm>
            <a:off x="306000" y="6443135"/>
            <a:ext cx="360000" cy="262800"/>
          </a:xfrm>
          <a:prstGeom prst="rect">
            <a:avLst/>
          </a:prstGeom>
        </p:spPr>
        <p:txBody>
          <a:bodyPr vert="horz" lIns="91440" tIns="45720" rIns="91440" bIns="45720" rtlCol="0" anchor="ctr"/>
          <a:lstStyle>
            <a:lvl1pPr algn="ctr">
              <a:defRPr sz="800">
                <a:solidFill>
                  <a:srgbClr val="4A4A49"/>
                </a:solidFill>
              </a:defRPr>
            </a:lvl1pPr>
          </a:lstStyle>
          <a:p>
            <a:fld id="{5A6719E9-FC1E-4AE4-A2F0-2206EDDAE867}" type="slidenum">
              <a:rPr lang="en-US" smtClean="0"/>
              <a:t>‹#›</a:t>
            </a:fld>
            <a:endParaRPr lang="en-US"/>
          </a:p>
        </p:txBody>
      </p:sp>
    </p:spTree>
    <p:extLst>
      <p:ext uri="{BB962C8B-B14F-4D97-AF65-F5344CB8AC3E}">
        <p14:creationId xmlns:p14="http://schemas.microsoft.com/office/powerpoint/2010/main" val="259187166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a:t>Click to edit Master title style</a:t>
            </a:r>
            <a:endParaRPr lang="sv-SE" dirty="0"/>
          </a:p>
        </p:txBody>
      </p:sp>
      <p:sp>
        <p:nvSpPr>
          <p:cNvPr id="6" name="Platshållare för sidfot 21"/>
          <p:cNvSpPr>
            <a:spLocks noGrp="1"/>
          </p:cNvSpPr>
          <p:nvPr>
            <p:ph type="ftr" sz="quarter" idx="3"/>
          </p:nvPr>
        </p:nvSpPr>
        <p:spPr>
          <a:xfrm>
            <a:off x="4464000" y="6441205"/>
            <a:ext cx="2268000" cy="262800"/>
          </a:xfrm>
          <a:prstGeom prst="rect">
            <a:avLst/>
          </a:prstGeom>
        </p:spPr>
        <p:txBody>
          <a:bodyPr vert="horz" lIns="91440" tIns="45720" rIns="91440" bIns="45720" rtlCol="0" anchor="ctr"/>
          <a:lstStyle>
            <a:lvl1pPr algn="l">
              <a:defRPr sz="800">
                <a:solidFill>
                  <a:srgbClr val="4A4A49"/>
                </a:solidFill>
              </a:defRPr>
            </a:lvl1pPr>
          </a:lstStyle>
          <a:p>
            <a:endParaRPr lang="en-US"/>
          </a:p>
        </p:txBody>
      </p:sp>
      <p:sp>
        <p:nvSpPr>
          <p:cNvPr id="8" name="Platshållare för datum 20"/>
          <p:cNvSpPr>
            <a:spLocks noGrp="1"/>
          </p:cNvSpPr>
          <p:nvPr>
            <p:ph type="dt" sz="half" idx="2"/>
          </p:nvPr>
        </p:nvSpPr>
        <p:spPr>
          <a:xfrm>
            <a:off x="864000" y="6443135"/>
            <a:ext cx="1008000" cy="262800"/>
          </a:xfrm>
          <a:prstGeom prst="rect">
            <a:avLst/>
          </a:prstGeom>
        </p:spPr>
        <p:txBody>
          <a:bodyPr vert="horz" lIns="91440" tIns="45720" rIns="91440" bIns="45720" rtlCol="0" anchor="ctr"/>
          <a:lstStyle>
            <a:lvl1pPr algn="ctr">
              <a:defRPr sz="800">
                <a:solidFill>
                  <a:srgbClr val="4A4A49"/>
                </a:solidFill>
              </a:defRPr>
            </a:lvl1pPr>
          </a:lstStyle>
          <a:p>
            <a:fld id="{66D44A8B-3366-4F8C-9F82-894C878D57AD}" type="datetime1">
              <a:rPr lang="en-US" smtClean="0"/>
              <a:t>10/20/2022</a:t>
            </a:fld>
            <a:endParaRPr lang="en-US"/>
          </a:p>
        </p:txBody>
      </p:sp>
      <p:sp>
        <p:nvSpPr>
          <p:cNvPr id="9" name="Platshållare för bildnummer 23"/>
          <p:cNvSpPr>
            <a:spLocks noGrp="1"/>
          </p:cNvSpPr>
          <p:nvPr>
            <p:ph type="sldNum" sz="quarter" idx="4"/>
          </p:nvPr>
        </p:nvSpPr>
        <p:spPr>
          <a:xfrm>
            <a:off x="306000" y="6443135"/>
            <a:ext cx="360000" cy="262800"/>
          </a:xfrm>
          <a:prstGeom prst="rect">
            <a:avLst/>
          </a:prstGeom>
        </p:spPr>
        <p:txBody>
          <a:bodyPr vert="horz" lIns="91440" tIns="45720" rIns="91440" bIns="45720" rtlCol="0" anchor="ctr"/>
          <a:lstStyle>
            <a:lvl1pPr algn="ctr">
              <a:defRPr sz="800">
                <a:solidFill>
                  <a:srgbClr val="4A4A49"/>
                </a:solidFill>
              </a:defRPr>
            </a:lvl1pPr>
          </a:lstStyle>
          <a:p>
            <a:fld id="{5A6719E9-FC1E-4AE4-A2F0-2206EDDAE867}" type="slidenum">
              <a:rPr lang="en-US" smtClean="0"/>
              <a:t>‹#›</a:t>
            </a:fld>
            <a:endParaRPr lang="en-US"/>
          </a:p>
        </p:txBody>
      </p:sp>
    </p:spTree>
    <p:extLst>
      <p:ext uri="{BB962C8B-B14F-4D97-AF65-F5344CB8AC3E}">
        <p14:creationId xmlns:p14="http://schemas.microsoft.com/office/powerpoint/2010/main" val="266720820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itle and Pictur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a:t>Click to edit Master title style</a:t>
            </a:r>
            <a:endParaRPr lang="sv-SE" dirty="0"/>
          </a:p>
        </p:txBody>
      </p:sp>
      <p:sp>
        <p:nvSpPr>
          <p:cNvPr id="10" name="Platshållare för bild 9"/>
          <p:cNvSpPr>
            <a:spLocks noGrp="1"/>
          </p:cNvSpPr>
          <p:nvPr>
            <p:ph type="pic" sz="quarter" idx="13"/>
          </p:nvPr>
        </p:nvSpPr>
        <p:spPr>
          <a:xfrm>
            <a:off x="468314" y="1411200"/>
            <a:ext cx="8207375" cy="4752000"/>
          </a:xfrm>
        </p:spPr>
        <p:txBody>
          <a:bodyPr/>
          <a:lstStyle>
            <a:lvl1pPr>
              <a:buFontTx/>
              <a:buNone/>
              <a:defRPr/>
            </a:lvl1pPr>
          </a:lstStyle>
          <a:p>
            <a:r>
              <a:rPr lang="en-US"/>
              <a:t>Click icon to add picture</a:t>
            </a:r>
            <a:endParaRPr lang="sv-SE" dirty="0"/>
          </a:p>
        </p:txBody>
      </p:sp>
      <p:sp>
        <p:nvSpPr>
          <p:cNvPr id="7" name="Platshållare för sidfot 21"/>
          <p:cNvSpPr>
            <a:spLocks noGrp="1"/>
          </p:cNvSpPr>
          <p:nvPr>
            <p:ph type="ftr" sz="quarter" idx="3"/>
          </p:nvPr>
        </p:nvSpPr>
        <p:spPr>
          <a:xfrm>
            <a:off x="4464000" y="6441205"/>
            <a:ext cx="2268000" cy="262800"/>
          </a:xfrm>
          <a:prstGeom prst="rect">
            <a:avLst/>
          </a:prstGeom>
        </p:spPr>
        <p:txBody>
          <a:bodyPr vert="horz" lIns="91440" tIns="45720" rIns="91440" bIns="45720" rtlCol="0" anchor="ctr"/>
          <a:lstStyle>
            <a:lvl1pPr algn="l">
              <a:defRPr sz="800">
                <a:solidFill>
                  <a:srgbClr val="4A4A49"/>
                </a:solidFill>
              </a:defRPr>
            </a:lvl1pPr>
          </a:lstStyle>
          <a:p>
            <a:endParaRPr lang="en-US"/>
          </a:p>
        </p:txBody>
      </p:sp>
      <p:sp>
        <p:nvSpPr>
          <p:cNvPr id="9" name="Platshållare för datum 20"/>
          <p:cNvSpPr>
            <a:spLocks noGrp="1"/>
          </p:cNvSpPr>
          <p:nvPr>
            <p:ph type="dt" sz="half" idx="2"/>
          </p:nvPr>
        </p:nvSpPr>
        <p:spPr>
          <a:xfrm>
            <a:off x="864000" y="6443135"/>
            <a:ext cx="1008000" cy="262800"/>
          </a:xfrm>
          <a:prstGeom prst="rect">
            <a:avLst/>
          </a:prstGeom>
        </p:spPr>
        <p:txBody>
          <a:bodyPr vert="horz" lIns="91440" tIns="45720" rIns="91440" bIns="45720" rtlCol="0" anchor="ctr"/>
          <a:lstStyle>
            <a:lvl1pPr algn="ctr">
              <a:defRPr sz="800">
                <a:solidFill>
                  <a:srgbClr val="4A4A49"/>
                </a:solidFill>
              </a:defRPr>
            </a:lvl1pPr>
          </a:lstStyle>
          <a:p>
            <a:fld id="{C163FE92-D6B7-499A-B9D6-BD6804C07158}" type="datetime1">
              <a:rPr lang="en-US" smtClean="0"/>
              <a:t>10/20/2022</a:t>
            </a:fld>
            <a:endParaRPr lang="en-US"/>
          </a:p>
        </p:txBody>
      </p:sp>
      <p:sp>
        <p:nvSpPr>
          <p:cNvPr id="11" name="Platshållare för bildnummer 23"/>
          <p:cNvSpPr>
            <a:spLocks noGrp="1"/>
          </p:cNvSpPr>
          <p:nvPr>
            <p:ph type="sldNum" sz="quarter" idx="4"/>
          </p:nvPr>
        </p:nvSpPr>
        <p:spPr>
          <a:xfrm>
            <a:off x="306000" y="6443135"/>
            <a:ext cx="360000" cy="262800"/>
          </a:xfrm>
          <a:prstGeom prst="rect">
            <a:avLst/>
          </a:prstGeom>
        </p:spPr>
        <p:txBody>
          <a:bodyPr vert="horz" lIns="91440" tIns="45720" rIns="91440" bIns="45720" rtlCol="0" anchor="ctr"/>
          <a:lstStyle>
            <a:lvl1pPr algn="ctr">
              <a:defRPr sz="800">
                <a:solidFill>
                  <a:srgbClr val="4A4A49"/>
                </a:solidFill>
              </a:defRPr>
            </a:lvl1pPr>
          </a:lstStyle>
          <a:p>
            <a:fld id="{5A6719E9-FC1E-4AE4-A2F0-2206EDDAE867}" type="slidenum">
              <a:rPr lang="en-US" smtClean="0"/>
              <a:t>‹#›</a:t>
            </a:fld>
            <a:endParaRPr lang="en-US"/>
          </a:p>
        </p:txBody>
      </p:sp>
    </p:spTree>
    <p:extLst>
      <p:ext uri="{BB962C8B-B14F-4D97-AF65-F5344CB8AC3E}">
        <p14:creationId xmlns:p14="http://schemas.microsoft.com/office/powerpoint/2010/main" val="308323813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5" name="Platshållare för sidfot 21"/>
          <p:cNvSpPr>
            <a:spLocks noGrp="1"/>
          </p:cNvSpPr>
          <p:nvPr>
            <p:ph type="ftr" sz="quarter" idx="3"/>
          </p:nvPr>
        </p:nvSpPr>
        <p:spPr>
          <a:xfrm>
            <a:off x="4464000" y="6441205"/>
            <a:ext cx="2268000" cy="262800"/>
          </a:xfrm>
          <a:prstGeom prst="rect">
            <a:avLst/>
          </a:prstGeom>
        </p:spPr>
        <p:txBody>
          <a:bodyPr vert="horz" lIns="91440" tIns="45720" rIns="91440" bIns="45720" rtlCol="0" anchor="ctr"/>
          <a:lstStyle>
            <a:lvl1pPr algn="l">
              <a:defRPr sz="800">
                <a:solidFill>
                  <a:srgbClr val="4A4A49"/>
                </a:solidFill>
              </a:defRPr>
            </a:lvl1pPr>
          </a:lstStyle>
          <a:p>
            <a:endParaRPr lang="en-US"/>
          </a:p>
        </p:txBody>
      </p:sp>
      <p:sp>
        <p:nvSpPr>
          <p:cNvPr id="7" name="Platshållare för datum 20"/>
          <p:cNvSpPr>
            <a:spLocks noGrp="1"/>
          </p:cNvSpPr>
          <p:nvPr>
            <p:ph type="dt" sz="half" idx="2"/>
          </p:nvPr>
        </p:nvSpPr>
        <p:spPr>
          <a:xfrm>
            <a:off x="864000" y="6443135"/>
            <a:ext cx="1008000" cy="262800"/>
          </a:xfrm>
          <a:prstGeom prst="rect">
            <a:avLst/>
          </a:prstGeom>
        </p:spPr>
        <p:txBody>
          <a:bodyPr vert="horz" lIns="91440" tIns="45720" rIns="91440" bIns="45720" rtlCol="0" anchor="ctr"/>
          <a:lstStyle>
            <a:lvl1pPr algn="ctr">
              <a:defRPr sz="800">
                <a:solidFill>
                  <a:srgbClr val="4A4A49"/>
                </a:solidFill>
              </a:defRPr>
            </a:lvl1pPr>
          </a:lstStyle>
          <a:p>
            <a:fld id="{6E0498EB-5542-4873-A4A5-7AE34600CB4C}" type="datetime1">
              <a:rPr lang="en-US" smtClean="0"/>
              <a:t>10/20/2022</a:t>
            </a:fld>
            <a:endParaRPr lang="en-US"/>
          </a:p>
        </p:txBody>
      </p:sp>
      <p:sp>
        <p:nvSpPr>
          <p:cNvPr id="8" name="Platshållare för bildnummer 23"/>
          <p:cNvSpPr>
            <a:spLocks noGrp="1"/>
          </p:cNvSpPr>
          <p:nvPr>
            <p:ph type="sldNum" sz="quarter" idx="4"/>
          </p:nvPr>
        </p:nvSpPr>
        <p:spPr>
          <a:xfrm>
            <a:off x="306000" y="6443135"/>
            <a:ext cx="360000" cy="262800"/>
          </a:xfrm>
          <a:prstGeom prst="rect">
            <a:avLst/>
          </a:prstGeom>
        </p:spPr>
        <p:txBody>
          <a:bodyPr vert="horz" lIns="91440" tIns="45720" rIns="91440" bIns="45720" rtlCol="0" anchor="ctr"/>
          <a:lstStyle>
            <a:lvl1pPr algn="ctr">
              <a:defRPr sz="800">
                <a:solidFill>
                  <a:srgbClr val="4A4A49"/>
                </a:solidFill>
              </a:defRPr>
            </a:lvl1pPr>
          </a:lstStyle>
          <a:p>
            <a:fld id="{5A6719E9-FC1E-4AE4-A2F0-2206EDDAE867}" type="slidenum">
              <a:rPr lang="en-US" smtClean="0"/>
              <a:t>‹#›</a:t>
            </a:fld>
            <a:endParaRPr lang="en-US"/>
          </a:p>
        </p:txBody>
      </p:sp>
    </p:spTree>
    <p:extLst>
      <p:ext uri="{BB962C8B-B14F-4D97-AF65-F5344CB8AC3E}">
        <p14:creationId xmlns:p14="http://schemas.microsoft.com/office/powerpoint/2010/main" val="49022759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itle and 3 Modules">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baseline="0"/>
            </a:lvl1pPr>
          </a:lstStyle>
          <a:p>
            <a:r>
              <a:rPr lang="en-US"/>
              <a:t>Click to edit Master title style</a:t>
            </a:r>
            <a:endParaRPr lang="sv-SE" dirty="0"/>
          </a:p>
        </p:txBody>
      </p:sp>
      <p:sp>
        <p:nvSpPr>
          <p:cNvPr id="7" name="Platshållare för sidfot 21"/>
          <p:cNvSpPr>
            <a:spLocks noGrp="1"/>
          </p:cNvSpPr>
          <p:nvPr>
            <p:ph type="ftr" sz="quarter" idx="3"/>
          </p:nvPr>
        </p:nvSpPr>
        <p:spPr>
          <a:xfrm>
            <a:off x="4464000" y="6441205"/>
            <a:ext cx="2268000" cy="262800"/>
          </a:xfrm>
          <a:prstGeom prst="rect">
            <a:avLst/>
          </a:prstGeom>
        </p:spPr>
        <p:txBody>
          <a:bodyPr vert="horz" lIns="91440" tIns="45720" rIns="91440" bIns="45720" rtlCol="0" anchor="ctr"/>
          <a:lstStyle>
            <a:lvl1pPr algn="l">
              <a:defRPr sz="800">
                <a:solidFill>
                  <a:srgbClr val="4A4A49"/>
                </a:solidFill>
              </a:defRPr>
            </a:lvl1pPr>
          </a:lstStyle>
          <a:p>
            <a:endParaRPr lang="en-US"/>
          </a:p>
        </p:txBody>
      </p:sp>
      <p:sp>
        <p:nvSpPr>
          <p:cNvPr id="8" name="Platshållare för datum 20"/>
          <p:cNvSpPr>
            <a:spLocks noGrp="1"/>
          </p:cNvSpPr>
          <p:nvPr>
            <p:ph type="dt" sz="half" idx="2"/>
          </p:nvPr>
        </p:nvSpPr>
        <p:spPr>
          <a:xfrm>
            <a:off x="864000" y="6443135"/>
            <a:ext cx="1008000" cy="262800"/>
          </a:xfrm>
          <a:prstGeom prst="rect">
            <a:avLst/>
          </a:prstGeom>
        </p:spPr>
        <p:txBody>
          <a:bodyPr vert="horz" lIns="91440" tIns="45720" rIns="91440" bIns="45720" rtlCol="0" anchor="ctr"/>
          <a:lstStyle>
            <a:lvl1pPr algn="ctr">
              <a:defRPr sz="800">
                <a:solidFill>
                  <a:srgbClr val="4A4A49"/>
                </a:solidFill>
              </a:defRPr>
            </a:lvl1pPr>
          </a:lstStyle>
          <a:p>
            <a:fld id="{ABBC9B00-9332-498D-9944-62CA57616864}" type="datetime1">
              <a:rPr lang="en-US" smtClean="0"/>
              <a:t>10/20/2022</a:t>
            </a:fld>
            <a:endParaRPr lang="en-US"/>
          </a:p>
        </p:txBody>
      </p:sp>
      <p:sp>
        <p:nvSpPr>
          <p:cNvPr id="12" name="Platshållare för bildnummer 23"/>
          <p:cNvSpPr>
            <a:spLocks noGrp="1"/>
          </p:cNvSpPr>
          <p:nvPr>
            <p:ph type="sldNum" sz="quarter" idx="4"/>
          </p:nvPr>
        </p:nvSpPr>
        <p:spPr>
          <a:xfrm>
            <a:off x="306000" y="6443135"/>
            <a:ext cx="360000" cy="262800"/>
          </a:xfrm>
          <a:prstGeom prst="rect">
            <a:avLst/>
          </a:prstGeom>
        </p:spPr>
        <p:txBody>
          <a:bodyPr vert="horz" lIns="91440" tIns="45720" rIns="91440" bIns="45720" rtlCol="0" anchor="ctr"/>
          <a:lstStyle>
            <a:lvl1pPr algn="ctr">
              <a:defRPr sz="800">
                <a:solidFill>
                  <a:srgbClr val="4A4A49"/>
                </a:solidFill>
              </a:defRPr>
            </a:lvl1pPr>
          </a:lstStyle>
          <a:p>
            <a:fld id="{5A6719E9-FC1E-4AE4-A2F0-2206EDDAE867}" type="slidenum">
              <a:rPr lang="en-US" smtClean="0"/>
              <a:t>‹#›</a:t>
            </a:fld>
            <a:endParaRPr lang="en-US"/>
          </a:p>
        </p:txBody>
      </p:sp>
      <p:sp>
        <p:nvSpPr>
          <p:cNvPr id="13" name="Platshållare för text 12"/>
          <p:cNvSpPr>
            <a:spLocks noGrp="1"/>
          </p:cNvSpPr>
          <p:nvPr>
            <p:ph type="body" sz="quarter" idx="11"/>
          </p:nvPr>
        </p:nvSpPr>
        <p:spPr>
          <a:xfrm>
            <a:off x="1188000" y="1989141"/>
            <a:ext cx="2160000" cy="2160587"/>
          </a:xfrm>
          <a:solidFill>
            <a:schemeClr val="accent1"/>
          </a:solidFill>
        </p:spPr>
        <p:txBody>
          <a:bodyPr lIns="72000" tIns="72000" rIns="72000" bIns="72000" anchor="ctr" anchorCtr="0"/>
          <a:lstStyle>
            <a:lvl1pPr marL="0" indent="0" algn="ctr">
              <a:buFontTx/>
              <a:buNone/>
              <a:defRPr b="1">
                <a:solidFill>
                  <a:schemeClr val="bg1"/>
                </a:solidFill>
              </a:defRPr>
            </a:lvl1pPr>
          </a:lstStyle>
          <a:p>
            <a:pPr lvl="0"/>
            <a:r>
              <a:rPr lang="en-US"/>
              <a:t>Click to edit Master text styles</a:t>
            </a:r>
          </a:p>
        </p:txBody>
      </p:sp>
      <p:sp>
        <p:nvSpPr>
          <p:cNvPr id="16" name="Platshållare för text 12"/>
          <p:cNvSpPr>
            <a:spLocks noGrp="1"/>
          </p:cNvSpPr>
          <p:nvPr>
            <p:ph type="body" sz="quarter" idx="12"/>
          </p:nvPr>
        </p:nvSpPr>
        <p:spPr>
          <a:xfrm>
            <a:off x="3488400" y="1989141"/>
            <a:ext cx="2160000" cy="2160587"/>
          </a:xfrm>
          <a:solidFill>
            <a:schemeClr val="accent1"/>
          </a:solidFill>
        </p:spPr>
        <p:txBody>
          <a:bodyPr lIns="72000" tIns="72000" rIns="72000" bIns="72000" anchor="ctr" anchorCtr="0"/>
          <a:lstStyle>
            <a:lvl1pPr marL="0" indent="0" algn="ctr">
              <a:buFontTx/>
              <a:buNone/>
              <a:defRPr b="1">
                <a:solidFill>
                  <a:schemeClr val="bg1"/>
                </a:solidFill>
              </a:defRPr>
            </a:lvl1pPr>
          </a:lstStyle>
          <a:p>
            <a:pPr lvl="0"/>
            <a:r>
              <a:rPr lang="en-US"/>
              <a:t>Click to edit Master text styles</a:t>
            </a:r>
          </a:p>
        </p:txBody>
      </p:sp>
      <p:sp>
        <p:nvSpPr>
          <p:cNvPr id="17" name="Platshållare för text 12"/>
          <p:cNvSpPr>
            <a:spLocks noGrp="1"/>
          </p:cNvSpPr>
          <p:nvPr>
            <p:ph type="body" sz="quarter" idx="13"/>
          </p:nvPr>
        </p:nvSpPr>
        <p:spPr>
          <a:xfrm>
            <a:off x="5788800" y="1989141"/>
            <a:ext cx="2160000" cy="2160587"/>
          </a:xfrm>
          <a:solidFill>
            <a:schemeClr val="accent1"/>
          </a:solidFill>
        </p:spPr>
        <p:txBody>
          <a:bodyPr lIns="72000" tIns="72000" rIns="72000" bIns="72000" anchor="ctr" anchorCtr="0"/>
          <a:lstStyle>
            <a:lvl1pPr marL="0" indent="0" algn="ctr">
              <a:buFontTx/>
              <a:buNone/>
              <a:defRPr b="1">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37038340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1 Large Title Slide">
    <p:spTree>
      <p:nvGrpSpPr>
        <p:cNvPr id="1" name=""/>
        <p:cNvGrpSpPr/>
        <p:nvPr/>
      </p:nvGrpSpPr>
      <p:grpSpPr>
        <a:xfrm>
          <a:off x="0" y="0"/>
          <a:ext cx="0" cy="0"/>
          <a:chOff x="0" y="0"/>
          <a:chExt cx="0" cy="0"/>
        </a:xfrm>
      </p:grpSpPr>
      <p:sp>
        <p:nvSpPr>
          <p:cNvPr id="2" name="Rubrik 1"/>
          <p:cNvSpPr>
            <a:spLocks noGrp="1"/>
          </p:cNvSpPr>
          <p:nvPr>
            <p:ph type="ctrTitle"/>
          </p:nvPr>
        </p:nvSpPr>
        <p:spPr>
          <a:xfrm>
            <a:off x="467544" y="1916832"/>
            <a:ext cx="8208000" cy="3096000"/>
          </a:xfrm>
        </p:spPr>
        <p:txBody>
          <a:bodyPr lIns="0" bIns="0" anchor="t" anchorCtr="0">
            <a:noAutofit/>
          </a:bodyPr>
          <a:lstStyle>
            <a:lvl1pPr algn="ctr">
              <a:lnSpc>
                <a:spcPts val="11000"/>
              </a:lnSpc>
              <a:defRPr sz="9900" spc="0" baseline="0">
                <a:solidFill>
                  <a:schemeClr val="accent1"/>
                </a:solidFill>
              </a:defRPr>
            </a:lvl1pPr>
          </a:lstStyle>
          <a:p>
            <a:r>
              <a:rPr lang="en-US"/>
              <a:t>Click to edit Master title style</a:t>
            </a:r>
            <a:endParaRPr lang="sv-SE" dirty="0"/>
          </a:p>
        </p:txBody>
      </p:sp>
      <p:sp>
        <p:nvSpPr>
          <p:cNvPr id="15" name="Platshållare för sidfot 21"/>
          <p:cNvSpPr>
            <a:spLocks noGrp="1"/>
          </p:cNvSpPr>
          <p:nvPr>
            <p:ph type="ftr" sz="quarter" idx="3"/>
          </p:nvPr>
        </p:nvSpPr>
        <p:spPr>
          <a:xfrm>
            <a:off x="4464000" y="6441205"/>
            <a:ext cx="2268000" cy="262800"/>
          </a:xfrm>
          <a:prstGeom prst="rect">
            <a:avLst/>
          </a:prstGeom>
        </p:spPr>
        <p:txBody>
          <a:bodyPr vert="horz" lIns="91440" tIns="45720" rIns="91440" bIns="45720" rtlCol="0" anchor="ctr"/>
          <a:lstStyle>
            <a:lvl1pPr algn="l">
              <a:defRPr sz="800">
                <a:solidFill>
                  <a:srgbClr val="4A4A49"/>
                </a:solidFill>
              </a:defRPr>
            </a:lvl1pPr>
          </a:lstStyle>
          <a:p>
            <a:endParaRPr lang="en-US"/>
          </a:p>
        </p:txBody>
      </p:sp>
      <p:sp>
        <p:nvSpPr>
          <p:cNvPr id="8" name="Platshållare för datum 20"/>
          <p:cNvSpPr>
            <a:spLocks noGrp="1"/>
          </p:cNvSpPr>
          <p:nvPr>
            <p:ph type="dt" sz="half" idx="2"/>
          </p:nvPr>
        </p:nvSpPr>
        <p:spPr>
          <a:xfrm>
            <a:off x="864000" y="6443135"/>
            <a:ext cx="1008000" cy="262800"/>
          </a:xfrm>
          <a:prstGeom prst="rect">
            <a:avLst/>
          </a:prstGeom>
        </p:spPr>
        <p:txBody>
          <a:bodyPr vert="horz" lIns="91440" tIns="45720" rIns="91440" bIns="45720" rtlCol="0" anchor="ctr"/>
          <a:lstStyle>
            <a:lvl1pPr algn="ctr">
              <a:defRPr sz="800">
                <a:solidFill>
                  <a:srgbClr val="4A4A49"/>
                </a:solidFill>
              </a:defRPr>
            </a:lvl1pPr>
          </a:lstStyle>
          <a:p>
            <a:fld id="{5751FA90-F1AC-4A51-83BA-125AC034BB54}" type="datetime1">
              <a:rPr lang="en-US" smtClean="0"/>
              <a:t>10/20/2022</a:t>
            </a:fld>
            <a:endParaRPr lang="en-US"/>
          </a:p>
        </p:txBody>
      </p:sp>
      <p:sp>
        <p:nvSpPr>
          <p:cNvPr id="9" name="Platshållare för bildnummer 23"/>
          <p:cNvSpPr>
            <a:spLocks noGrp="1"/>
          </p:cNvSpPr>
          <p:nvPr>
            <p:ph type="sldNum" sz="quarter" idx="4"/>
          </p:nvPr>
        </p:nvSpPr>
        <p:spPr>
          <a:xfrm>
            <a:off x="306000" y="6443135"/>
            <a:ext cx="360000" cy="262800"/>
          </a:xfrm>
          <a:prstGeom prst="rect">
            <a:avLst/>
          </a:prstGeom>
        </p:spPr>
        <p:txBody>
          <a:bodyPr vert="horz" lIns="91440" tIns="45720" rIns="91440" bIns="45720" rtlCol="0" anchor="ctr"/>
          <a:lstStyle>
            <a:lvl1pPr algn="ctr">
              <a:defRPr sz="800">
                <a:solidFill>
                  <a:srgbClr val="4A4A49"/>
                </a:solidFill>
              </a:defRPr>
            </a:lvl1pPr>
          </a:lstStyle>
          <a:p>
            <a:fld id="{5A6719E9-FC1E-4AE4-A2F0-2206EDDAE867}" type="slidenum">
              <a:rPr lang="en-US" smtClean="0"/>
              <a:t>‹#›</a:t>
            </a:fld>
            <a:endParaRPr lang="en-US"/>
          </a:p>
        </p:txBody>
      </p:sp>
    </p:spTree>
    <p:extLst>
      <p:ext uri="{BB962C8B-B14F-4D97-AF65-F5344CB8AC3E}">
        <p14:creationId xmlns:p14="http://schemas.microsoft.com/office/powerpoint/2010/main" val="257781469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2 Large Title Slide">
    <p:spTree>
      <p:nvGrpSpPr>
        <p:cNvPr id="1" name=""/>
        <p:cNvGrpSpPr/>
        <p:nvPr/>
      </p:nvGrpSpPr>
      <p:grpSpPr>
        <a:xfrm>
          <a:off x="0" y="0"/>
          <a:ext cx="0" cy="0"/>
          <a:chOff x="0" y="0"/>
          <a:chExt cx="0" cy="0"/>
        </a:xfrm>
      </p:grpSpPr>
      <p:sp>
        <p:nvSpPr>
          <p:cNvPr id="7" name="Rektangel 8"/>
          <p:cNvSpPr/>
          <p:nvPr/>
        </p:nvSpPr>
        <p:spPr>
          <a:xfrm>
            <a:off x="0" y="235200"/>
            <a:ext cx="9144000" cy="6084000"/>
          </a:xfrm>
          <a:prstGeom prst="rect">
            <a:avLst/>
          </a:prstGeom>
          <a:ln w="12700">
            <a:noFill/>
          </a:ln>
        </p:spPr>
        <p:style>
          <a:lnRef idx="2">
            <a:schemeClr val="accent1">
              <a:shade val="50000"/>
            </a:schemeClr>
          </a:lnRef>
          <a:fillRef idx="1">
            <a:schemeClr val="accent1"/>
          </a:fillRef>
          <a:effectRef idx="0">
            <a:schemeClr val="accent1"/>
          </a:effectRef>
          <a:fontRef idx="minor">
            <a:schemeClr val="lt1"/>
          </a:fontRef>
        </p:style>
        <p:txBody>
          <a:bodyPr lIns="108000" rtlCol="0" anchor="ctr"/>
          <a:lstStyle/>
          <a:p>
            <a:pPr>
              <a:spcBef>
                <a:spcPct val="50000"/>
              </a:spcBef>
            </a:pPr>
            <a:endParaRPr lang="sv-SE" sz="1200">
              <a:solidFill>
                <a:srgbClr val="FFFFFF"/>
              </a:solidFill>
            </a:endParaRPr>
          </a:p>
        </p:txBody>
      </p:sp>
      <p:sp>
        <p:nvSpPr>
          <p:cNvPr id="2" name="Rubrik 1"/>
          <p:cNvSpPr>
            <a:spLocks noGrp="1"/>
          </p:cNvSpPr>
          <p:nvPr>
            <p:ph type="ctrTitle"/>
          </p:nvPr>
        </p:nvSpPr>
        <p:spPr>
          <a:xfrm>
            <a:off x="467544" y="1916832"/>
            <a:ext cx="8208000" cy="3096000"/>
          </a:xfrm>
        </p:spPr>
        <p:txBody>
          <a:bodyPr lIns="0" bIns="0" anchor="t" anchorCtr="0">
            <a:noAutofit/>
          </a:bodyPr>
          <a:lstStyle>
            <a:lvl1pPr algn="ctr">
              <a:lnSpc>
                <a:spcPts val="11000"/>
              </a:lnSpc>
              <a:tabLst>
                <a:tab pos="4035425" algn="l"/>
              </a:tabLst>
              <a:defRPr sz="9900" spc="0" baseline="0">
                <a:solidFill>
                  <a:schemeClr val="bg1"/>
                </a:solidFill>
              </a:defRPr>
            </a:lvl1pPr>
          </a:lstStyle>
          <a:p>
            <a:r>
              <a:rPr lang="en-US"/>
              <a:t>Click to edit Master title style</a:t>
            </a:r>
            <a:endParaRPr lang="sv-SE" dirty="0"/>
          </a:p>
        </p:txBody>
      </p:sp>
      <p:sp>
        <p:nvSpPr>
          <p:cNvPr id="15" name="Platshållare för sidfot 21"/>
          <p:cNvSpPr>
            <a:spLocks noGrp="1"/>
          </p:cNvSpPr>
          <p:nvPr>
            <p:ph type="ftr" sz="quarter" idx="3"/>
          </p:nvPr>
        </p:nvSpPr>
        <p:spPr>
          <a:xfrm>
            <a:off x="4464000" y="6441205"/>
            <a:ext cx="2268000" cy="262800"/>
          </a:xfrm>
          <a:prstGeom prst="rect">
            <a:avLst/>
          </a:prstGeom>
        </p:spPr>
        <p:txBody>
          <a:bodyPr vert="horz" lIns="91440" tIns="45720" rIns="91440" bIns="45720" rtlCol="0" anchor="ctr"/>
          <a:lstStyle>
            <a:lvl1pPr algn="l">
              <a:defRPr sz="800">
                <a:solidFill>
                  <a:srgbClr val="4A4A49"/>
                </a:solidFill>
              </a:defRPr>
            </a:lvl1pPr>
          </a:lstStyle>
          <a:p>
            <a:endParaRPr lang="en-US"/>
          </a:p>
        </p:txBody>
      </p:sp>
      <p:sp>
        <p:nvSpPr>
          <p:cNvPr id="8" name="Platshållare för datum 20"/>
          <p:cNvSpPr>
            <a:spLocks noGrp="1"/>
          </p:cNvSpPr>
          <p:nvPr>
            <p:ph type="dt" sz="half" idx="2"/>
          </p:nvPr>
        </p:nvSpPr>
        <p:spPr>
          <a:xfrm>
            <a:off x="864000" y="6443135"/>
            <a:ext cx="1008000" cy="262800"/>
          </a:xfrm>
          <a:prstGeom prst="rect">
            <a:avLst/>
          </a:prstGeom>
        </p:spPr>
        <p:txBody>
          <a:bodyPr vert="horz" lIns="91440" tIns="45720" rIns="91440" bIns="45720" rtlCol="0" anchor="ctr"/>
          <a:lstStyle>
            <a:lvl1pPr algn="ctr">
              <a:defRPr sz="800">
                <a:solidFill>
                  <a:srgbClr val="4A4A49"/>
                </a:solidFill>
              </a:defRPr>
            </a:lvl1pPr>
          </a:lstStyle>
          <a:p>
            <a:fld id="{279F0CD1-3FE7-4AC0-ACB3-D1782B2C2567}" type="datetime1">
              <a:rPr lang="en-US" smtClean="0"/>
              <a:t>10/20/2022</a:t>
            </a:fld>
            <a:endParaRPr lang="en-US"/>
          </a:p>
        </p:txBody>
      </p:sp>
      <p:sp>
        <p:nvSpPr>
          <p:cNvPr id="9" name="Platshållare för bildnummer 23"/>
          <p:cNvSpPr>
            <a:spLocks noGrp="1"/>
          </p:cNvSpPr>
          <p:nvPr>
            <p:ph type="sldNum" sz="quarter" idx="4"/>
          </p:nvPr>
        </p:nvSpPr>
        <p:spPr>
          <a:xfrm>
            <a:off x="306000" y="6443135"/>
            <a:ext cx="360000" cy="262800"/>
          </a:xfrm>
          <a:prstGeom prst="rect">
            <a:avLst/>
          </a:prstGeom>
        </p:spPr>
        <p:txBody>
          <a:bodyPr vert="horz" lIns="91440" tIns="45720" rIns="91440" bIns="45720" rtlCol="0" anchor="ctr"/>
          <a:lstStyle>
            <a:lvl1pPr algn="ctr">
              <a:defRPr sz="800">
                <a:solidFill>
                  <a:srgbClr val="4A4A49"/>
                </a:solidFill>
              </a:defRPr>
            </a:lvl1pPr>
          </a:lstStyle>
          <a:p>
            <a:fld id="{5A6719E9-FC1E-4AE4-A2F0-2206EDDAE867}" type="slidenum">
              <a:rPr lang="en-US" smtClean="0"/>
              <a:t>‹#›</a:t>
            </a:fld>
            <a:endParaRPr lang="en-US"/>
          </a:p>
        </p:txBody>
      </p:sp>
    </p:spTree>
    <p:extLst>
      <p:ext uri="{BB962C8B-B14F-4D97-AF65-F5344CB8AC3E}">
        <p14:creationId xmlns:p14="http://schemas.microsoft.com/office/powerpoint/2010/main" val="25981273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3 Large Title Slide">
    <p:spTree>
      <p:nvGrpSpPr>
        <p:cNvPr id="1" name=""/>
        <p:cNvGrpSpPr/>
        <p:nvPr/>
      </p:nvGrpSpPr>
      <p:grpSpPr>
        <a:xfrm>
          <a:off x="0" y="0"/>
          <a:ext cx="0" cy="0"/>
          <a:chOff x="0" y="0"/>
          <a:chExt cx="0" cy="0"/>
        </a:xfrm>
      </p:grpSpPr>
      <p:sp>
        <p:nvSpPr>
          <p:cNvPr id="10" name="Rektangel 8"/>
          <p:cNvSpPr/>
          <p:nvPr/>
        </p:nvSpPr>
        <p:spPr>
          <a:xfrm>
            <a:off x="0" y="235200"/>
            <a:ext cx="9144000" cy="6084000"/>
          </a:xfrm>
          <a:prstGeom prst="rect">
            <a:avLst/>
          </a:prstGeom>
          <a:solidFill>
            <a:srgbClr val="0080BB"/>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50000"/>
              </a:spcBef>
            </a:pPr>
            <a:endParaRPr lang="sv-SE" sz="1200">
              <a:solidFill>
                <a:srgbClr val="FFFFFF"/>
              </a:solidFill>
            </a:endParaRPr>
          </a:p>
        </p:txBody>
      </p:sp>
      <p:sp>
        <p:nvSpPr>
          <p:cNvPr id="2" name="Rubrik 1"/>
          <p:cNvSpPr>
            <a:spLocks noGrp="1"/>
          </p:cNvSpPr>
          <p:nvPr>
            <p:ph type="ctrTitle"/>
          </p:nvPr>
        </p:nvSpPr>
        <p:spPr>
          <a:xfrm>
            <a:off x="467544" y="1916832"/>
            <a:ext cx="8208000" cy="3096000"/>
          </a:xfrm>
        </p:spPr>
        <p:txBody>
          <a:bodyPr lIns="0" bIns="0" anchor="t" anchorCtr="0">
            <a:noAutofit/>
          </a:bodyPr>
          <a:lstStyle>
            <a:lvl1pPr algn="ctr">
              <a:lnSpc>
                <a:spcPts val="11000"/>
              </a:lnSpc>
              <a:defRPr sz="9900" spc="0" baseline="0">
                <a:solidFill>
                  <a:schemeClr val="bg1"/>
                </a:solidFill>
              </a:defRPr>
            </a:lvl1pPr>
          </a:lstStyle>
          <a:p>
            <a:r>
              <a:rPr lang="en-US"/>
              <a:t>Click to edit Master title style</a:t>
            </a:r>
            <a:endParaRPr lang="sv-SE" dirty="0"/>
          </a:p>
        </p:txBody>
      </p:sp>
      <p:sp>
        <p:nvSpPr>
          <p:cNvPr id="15" name="Platshållare för sidfot 21"/>
          <p:cNvSpPr>
            <a:spLocks noGrp="1"/>
          </p:cNvSpPr>
          <p:nvPr>
            <p:ph type="ftr" sz="quarter" idx="3"/>
          </p:nvPr>
        </p:nvSpPr>
        <p:spPr>
          <a:xfrm>
            <a:off x="4464000" y="6441205"/>
            <a:ext cx="2268000" cy="262800"/>
          </a:xfrm>
          <a:prstGeom prst="rect">
            <a:avLst/>
          </a:prstGeom>
        </p:spPr>
        <p:txBody>
          <a:bodyPr vert="horz" lIns="91440" tIns="45720" rIns="91440" bIns="45720" rtlCol="0" anchor="ctr"/>
          <a:lstStyle>
            <a:lvl1pPr algn="l">
              <a:defRPr sz="800">
                <a:solidFill>
                  <a:srgbClr val="4A4A49"/>
                </a:solidFill>
              </a:defRPr>
            </a:lvl1pPr>
          </a:lstStyle>
          <a:p>
            <a:endParaRPr lang="en-US"/>
          </a:p>
        </p:txBody>
      </p:sp>
      <p:sp>
        <p:nvSpPr>
          <p:cNvPr id="8" name="Platshållare för datum 20"/>
          <p:cNvSpPr>
            <a:spLocks noGrp="1"/>
          </p:cNvSpPr>
          <p:nvPr>
            <p:ph type="dt" sz="half" idx="2"/>
          </p:nvPr>
        </p:nvSpPr>
        <p:spPr>
          <a:xfrm>
            <a:off x="864000" y="6443135"/>
            <a:ext cx="1008000" cy="262800"/>
          </a:xfrm>
          <a:prstGeom prst="rect">
            <a:avLst/>
          </a:prstGeom>
        </p:spPr>
        <p:txBody>
          <a:bodyPr vert="horz" lIns="91440" tIns="45720" rIns="91440" bIns="45720" rtlCol="0" anchor="ctr"/>
          <a:lstStyle>
            <a:lvl1pPr algn="ctr">
              <a:defRPr sz="800">
                <a:solidFill>
                  <a:srgbClr val="4A4A49"/>
                </a:solidFill>
              </a:defRPr>
            </a:lvl1pPr>
          </a:lstStyle>
          <a:p>
            <a:fld id="{A0D7BA6A-0BE3-4C83-AB58-10D5F6502696}" type="datetime1">
              <a:rPr lang="en-US" smtClean="0"/>
              <a:t>10/20/2022</a:t>
            </a:fld>
            <a:endParaRPr lang="en-US"/>
          </a:p>
        </p:txBody>
      </p:sp>
      <p:sp>
        <p:nvSpPr>
          <p:cNvPr id="9" name="Platshållare för bildnummer 23"/>
          <p:cNvSpPr>
            <a:spLocks noGrp="1"/>
          </p:cNvSpPr>
          <p:nvPr>
            <p:ph type="sldNum" sz="quarter" idx="4"/>
          </p:nvPr>
        </p:nvSpPr>
        <p:spPr>
          <a:xfrm>
            <a:off x="306000" y="6443135"/>
            <a:ext cx="360000" cy="262800"/>
          </a:xfrm>
          <a:prstGeom prst="rect">
            <a:avLst/>
          </a:prstGeom>
        </p:spPr>
        <p:txBody>
          <a:bodyPr vert="horz" lIns="91440" tIns="45720" rIns="91440" bIns="45720" rtlCol="0" anchor="ctr"/>
          <a:lstStyle>
            <a:lvl1pPr algn="ctr">
              <a:defRPr sz="800">
                <a:solidFill>
                  <a:srgbClr val="4A4A49"/>
                </a:solidFill>
              </a:defRPr>
            </a:lvl1pPr>
          </a:lstStyle>
          <a:p>
            <a:fld id="{5A6719E9-FC1E-4AE4-A2F0-2206EDDAE867}" type="slidenum">
              <a:rPr lang="en-US" smtClean="0"/>
              <a:t>‹#›</a:t>
            </a:fld>
            <a:endParaRPr lang="en-US"/>
          </a:p>
        </p:txBody>
      </p:sp>
    </p:spTree>
    <p:extLst>
      <p:ext uri="{BB962C8B-B14F-4D97-AF65-F5344CB8AC3E}">
        <p14:creationId xmlns:p14="http://schemas.microsoft.com/office/powerpoint/2010/main" val="310442155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4 Large Title Slide">
    <p:spTree>
      <p:nvGrpSpPr>
        <p:cNvPr id="1" name=""/>
        <p:cNvGrpSpPr/>
        <p:nvPr/>
      </p:nvGrpSpPr>
      <p:grpSpPr>
        <a:xfrm>
          <a:off x="0" y="0"/>
          <a:ext cx="0" cy="0"/>
          <a:chOff x="0" y="0"/>
          <a:chExt cx="0" cy="0"/>
        </a:xfrm>
      </p:grpSpPr>
      <p:sp>
        <p:nvSpPr>
          <p:cNvPr id="11" name="Rektangel 8"/>
          <p:cNvSpPr/>
          <p:nvPr/>
        </p:nvSpPr>
        <p:spPr>
          <a:xfrm>
            <a:off x="0" y="235200"/>
            <a:ext cx="9144000" cy="6084000"/>
          </a:xfrm>
          <a:prstGeom prst="rect">
            <a:avLst/>
          </a:prstGeom>
          <a:solidFill>
            <a:srgbClr val="42B5D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50000"/>
              </a:spcBef>
            </a:pPr>
            <a:endParaRPr lang="sv-SE" sz="1200">
              <a:solidFill>
                <a:srgbClr val="FFFFFF"/>
              </a:solidFill>
            </a:endParaRPr>
          </a:p>
        </p:txBody>
      </p:sp>
      <p:sp>
        <p:nvSpPr>
          <p:cNvPr id="2" name="Rubrik 1"/>
          <p:cNvSpPr>
            <a:spLocks noGrp="1"/>
          </p:cNvSpPr>
          <p:nvPr>
            <p:ph type="ctrTitle"/>
          </p:nvPr>
        </p:nvSpPr>
        <p:spPr>
          <a:xfrm>
            <a:off x="467544" y="1916832"/>
            <a:ext cx="8208000" cy="3096000"/>
          </a:xfrm>
        </p:spPr>
        <p:txBody>
          <a:bodyPr lIns="0" bIns="0" anchor="t" anchorCtr="0">
            <a:noAutofit/>
          </a:bodyPr>
          <a:lstStyle>
            <a:lvl1pPr algn="ctr">
              <a:lnSpc>
                <a:spcPts val="11000"/>
              </a:lnSpc>
              <a:defRPr sz="9900" spc="0" baseline="0">
                <a:solidFill>
                  <a:schemeClr val="bg1"/>
                </a:solidFill>
              </a:defRPr>
            </a:lvl1pPr>
          </a:lstStyle>
          <a:p>
            <a:r>
              <a:rPr lang="en-US"/>
              <a:t>Click to edit Master title style</a:t>
            </a:r>
            <a:endParaRPr lang="sv-SE" dirty="0"/>
          </a:p>
        </p:txBody>
      </p:sp>
      <p:sp>
        <p:nvSpPr>
          <p:cNvPr id="15" name="Platshållare för sidfot 21"/>
          <p:cNvSpPr>
            <a:spLocks noGrp="1"/>
          </p:cNvSpPr>
          <p:nvPr>
            <p:ph type="ftr" sz="quarter" idx="3"/>
          </p:nvPr>
        </p:nvSpPr>
        <p:spPr>
          <a:xfrm>
            <a:off x="4464000" y="6441205"/>
            <a:ext cx="2268000" cy="262800"/>
          </a:xfrm>
          <a:prstGeom prst="rect">
            <a:avLst/>
          </a:prstGeom>
        </p:spPr>
        <p:txBody>
          <a:bodyPr vert="horz" lIns="91440" tIns="45720" rIns="91440" bIns="45720" rtlCol="0" anchor="ctr"/>
          <a:lstStyle>
            <a:lvl1pPr algn="l">
              <a:defRPr sz="800">
                <a:solidFill>
                  <a:srgbClr val="4A4A49"/>
                </a:solidFill>
              </a:defRPr>
            </a:lvl1pPr>
          </a:lstStyle>
          <a:p>
            <a:endParaRPr lang="en-US"/>
          </a:p>
        </p:txBody>
      </p:sp>
      <p:sp>
        <p:nvSpPr>
          <p:cNvPr id="8" name="Platshållare för datum 20"/>
          <p:cNvSpPr>
            <a:spLocks noGrp="1"/>
          </p:cNvSpPr>
          <p:nvPr>
            <p:ph type="dt" sz="half" idx="2"/>
          </p:nvPr>
        </p:nvSpPr>
        <p:spPr>
          <a:xfrm>
            <a:off x="864000" y="6443135"/>
            <a:ext cx="1008000" cy="262800"/>
          </a:xfrm>
          <a:prstGeom prst="rect">
            <a:avLst/>
          </a:prstGeom>
        </p:spPr>
        <p:txBody>
          <a:bodyPr vert="horz" lIns="91440" tIns="45720" rIns="91440" bIns="45720" rtlCol="0" anchor="ctr"/>
          <a:lstStyle>
            <a:lvl1pPr algn="ctr">
              <a:defRPr sz="800">
                <a:solidFill>
                  <a:srgbClr val="4A4A49"/>
                </a:solidFill>
              </a:defRPr>
            </a:lvl1pPr>
          </a:lstStyle>
          <a:p>
            <a:fld id="{0DC99E37-59CC-4A0B-9EA1-25092F1D6D9B}" type="datetime1">
              <a:rPr lang="en-US" smtClean="0"/>
              <a:t>10/20/2022</a:t>
            </a:fld>
            <a:endParaRPr lang="en-US"/>
          </a:p>
        </p:txBody>
      </p:sp>
      <p:sp>
        <p:nvSpPr>
          <p:cNvPr id="9" name="Platshållare för bildnummer 23"/>
          <p:cNvSpPr>
            <a:spLocks noGrp="1"/>
          </p:cNvSpPr>
          <p:nvPr>
            <p:ph type="sldNum" sz="quarter" idx="4"/>
          </p:nvPr>
        </p:nvSpPr>
        <p:spPr>
          <a:xfrm>
            <a:off x="306000" y="6443135"/>
            <a:ext cx="360000" cy="262800"/>
          </a:xfrm>
          <a:prstGeom prst="rect">
            <a:avLst/>
          </a:prstGeom>
        </p:spPr>
        <p:txBody>
          <a:bodyPr vert="horz" lIns="91440" tIns="45720" rIns="91440" bIns="45720" rtlCol="0" anchor="ctr"/>
          <a:lstStyle>
            <a:lvl1pPr algn="ctr">
              <a:defRPr sz="800">
                <a:solidFill>
                  <a:srgbClr val="4A4A49"/>
                </a:solidFill>
              </a:defRPr>
            </a:lvl1pPr>
          </a:lstStyle>
          <a:p>
            <a:fld id="{5A6719E9-FC1E-4AE4-A2F0-2206EDDAE867}" type="slidenum">
              <a:rPr lang="en-US" smtClean="0"/>
              <a:t>‹#›</a:t>
            </a:fld>
            <a:endParaRPr lang="en-US"/>
          </a:p>
        </p:txBody>
      </p:sp>
    </p:spTree>
    <p:extLst>
      <p:ext uri="{BB962C8B-B14F-4D97-AF65-F5344CB8AC3E}">
        <p14:creationId xmlns:p14="http://schemas.microsoft.com/office/powerpoint/2010/main" val="189931966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5 Large Title Slide">
    <p:spTree>
      <p:nvGrpSpPr>
        <p:cNvPr id="1" name=""/>
        <p:cNvGrpSpPr/>
        <p:nvPr/>
      </p:nvGrpSpPr>
      <p:grpSpPr>
        <a:xfrm>
          <a:off x="0" y="0"/>
          <a:ext cx="0" cy="0"/>
          <a:chOff x="0" y="0"/>
          <a:chExt cx="0" cy="0"/>
        </a:xfrm>
      </p:grpSpPr>
      <p:sp>
        <p:nvSpPr>
          <p:cNvPr id="11" name="Rektangel 8"/>
          <p:cNvSpPr/>
          <p:nvPr/>
        </p:nvSpPr>
        <p:spPr>
          <a:xfrm>
            <a:off x="0" y="235200"/>
            <a:ext cx="9144000" cy="6084000"/>
          </a:xfrm>
          <a:prstGeom prst="rect">
            <a:avLst/>
          </a:prstGeom>
          <a:solidFill>
            <a:srgbClr val="BCD4E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50000"/>
              </a:spcBef>
            </a:pPr>
            <a:endParaRPr lang="sv-SE" sz="1200">
              <a:solidFill>
                <a:srgbClr val="FFFFFF"/>
              </a:solidFill>
            </a:endParaRPr>
          </a:p>
        </p:txBody>
      </p:sp>
      <p:sp>
        <p:nvSpPr>
          <p:cNvPr id="2" name="Rubrik 1"/>
          <p:cNvSpPr>
            <a:spLocks noGrp="1"/>
          </p:cNvSpPr>
          <p:nvPr>
            <p:ph type="ctrTitle"/>
          </p:nvPr>
        </p:nvSpPr>
        <p:spPr>
          <a:xfrm>
            <a:off x="467544" y="1916832"/>
            <a:ext cx="8208000" cy="3096000"/>
          </a:xfrm>
        </p:spPr>
        <p:txBody>
          <a:bodyPr lIns="0" bIns="0" anchor="t" anchorCtr="0">
            <a:noAutofit/>
          </a:bodyPr>
          <a:lstStyle>
            <a:lvl1pPr algn="ctr">
              <a:lnSpc>
                <a:spcPts val="11000"/>
              </a:lnSpc>
              <a:defRPr sz="9900" spc="0" baseline="0">
                <a:solidFill>
                  <a:schemeClr val="accent1"/>
                </a:solidFill>
              </a:defRPr>
            </a:lvl1pPr>
          </a:lstStyle>
          <a:p>
            <a:r>
              <a:rPr lang="en-US"/>
              <a:t>Click to edit Master title style</a:t>
            </a:r>
            <a:endParaRPr lang="sv-SE" dirty="0"/>
          </a:p>
        </p:txBody>
      </p:sp>
      <p:sp>
        <p:nvSpPr>
          <p:cNvPr id="15" name="Platshållare för sidfot 21"/>
          <p:cNvSpPr>
            <a:spLocks noGrp="1"/>
          </p:cNvSpPr>
          <p:nvPr>
            <p:ph type="ftr" sz="quarter" idx="3"/>
          </p:nvPr>
        </p:nvSpPr>
        <p:spPr>
          <a:xfrm>
            <a:off x="4464000" y="6441205"/>
            <a:ext cx="2268000" cy="262800"/>
          </a:xfrm>
          <a:prstGeom prst="rect">
            <a:avLst/>
          </a:prstGeom>
        </p:spPr>
        <p:txBody>
          <a:bodyPr vert="horz" lIns="91440" tIns="45720" rIns="91440" bIns="45720" rtlCol="0" anchor="ctr"/>
          <a:lstStyle>
            <a:lvl1pPr algn="l">
              <a:defRPr sz="800">
                <a:solidFill>
                  <a:srgbClr val="4A4A49"/>
                </a:solidFill>
              </a:defRPr>
            </a:lvl1pPr>
          </a:lstStyle>
          <a:p>
            <a:endParaRPr lang="en-US"/>
          </a:p>
        </p:txBody>
      </p:sp>
      <p:sp>
        <p:nvSpPr>
          <p:cNvPr id="8" name="Platshållare för datum 20"/>
          <p:cNvSpPr>
            <a:spLocks noGrp="1"/>
          </p:cNvSpPr>
          <p:nvPr>
            <p:ph type="dt" sz="half" idx="2"/>
          </p:nvPr>
        </p:nvSpPr>
        <p:spPr>
          <a:xfrm>
            <a:off x="864000" y="6443135"/>
            <a:ext cx="1008000" cy="262800"/>
          </a:xfrm>
          <a:prstGeom prst="rect">
            <a:avLst/>
          </a:prstGeom>
        </p:spPr>
        <p:txBody>
          <a:bodyPr vert="horz" lIns="91440" tIns="45720" rIns="91440" bIns="45720" rtlCol="0" anchor="ctr"/>
          <a:lstStyle>
            <a:lvl1pPr algn="ctr">
              <a:defRPr sz="800">
                <a:solidFill>
                  <a:srgbClr val="4A4A49"/>
                </a:solidFill>
              </a:defRPr>
            </a:lvl1pPr>
          </a:lstStyle>
          <a:p>
            <a:fld id="{F8E27871-8BA7-4E93-8D75-8F1BAC31217D}" type="datetime1">
              <a:rPr lang="en-US" smtClean="0"/>
              <a:t>10/20/2022</a:t>
            </a:fld>
            <a:endParaRPr lang="en-US"/>
          </a:p>
        </p:txBody>
      </p:sp>
      <p:sp>
        <p:nvSpPr>
          <p:cNvPr id="9" name="Platshållare för bildnummer 23"/>
          <p:cNvSpPr>
            <a:spLocks noGrp="1"/>
          </p:cNvSpPr>
          <p:nvPr>
            <p:ph type="sldNum" sz="quarter" idx="4"/>
          </p:nvPr>
        </p:nvSpPr>
        <p:spPr>
          <a:xfrm>
            <a:off x="306000" y="6443135"/>
            <a:ext cx="360000" cy="262800"/>
          </a:xfrm>
          <a:prstGeom prst="rect">
            <a:avLst/>
          </a:prstGeom>
        </p:spPr>
        <p:txBody>
          <a:bodyPr vert="horz" lIns="91440" tIns="45720" rIns="91440" bIns="45720" rtlCol="0" anchor="ctr"/>
          <a:lstStyle>
            <a:lvl1pPr algn="ctr">
              <a:defRPr sz="800">
                <a:solidFill>
                  <a:srgbClr val="4A4A49"/>
                </a:solidFill>
              </a:defRPr>
            </a:lvl1pPr>
          </a:lstStyle>
          <a:p>
            <a:fld id="{5A6719E9-FC1E-4AE4-A2F0-2206EDDAE867}" type="slidenum">
              <a:rPr lang="en-US" smtClean="0"/>
              <a:t>‹#›</a:t>
            </a:fld>
            <a:endParaRPr lang="en-US"/>
          </a:p>
        </p:txBody>
      </p:sp>
    </p:spTree>
    <p:extLst>
      <p:ext uri="{BB962C8B-B14F-4D97-AF65-F5344CB8AC3E}">
        <p14:creationId xmlns:p14="http://schemas.microsoft.com/office/powerpoint/2010/main" val="409325222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2 Title Slide">
    <p:spTree>
      <p:nvGrpSpPr>
        <p:cNvPr id="1" name=""/>
        <p:cNvGrpSpPr/>
        <p:nvPr/>
      </p:nvGrpSpPr>
      <p:grpSpPr>
        <a:xfrm>
          <a:off x="0" y="0"/>
          <a:ext cx="0" cy="0"/>
          <a:chOff x="0" y="0"/>
          <a:chExt cx="0" cy="0"/>
        </a:xfrm>
      </p:grpSpPr>
      <p:sp>
        <p:nvSpPr>
          <p:cNvPr id="9" name="Rektangel 8"/>
          <p:cNvSpPr/>
          <p:nvPr/>
        </p:nvSpPr>
        <p:spPr>
          <a:xfrm>
            <a:off x="0" y="235200"/>
            <a:ext cx="9144000" cy="6084000"/>
          </a:xfrm>
          <a:prstGeom prst="rect">
            <a:avLst/>
          </a:prstGeom>
          <a:ln w="12700">
            <a:noFill/>
          </a:ln>
        </p:spPr>
        <p:style>
          <a:lnRef idx="2">
            <a:schemeClr val="accent1">
              <a:shade val="50000"/>
            </a:schemeClr>
          </a:lnRef>
          <a:fillRef idx="1">
            <a:schemeClr val="accent1"/>
          </a:fillRef>
          <a:effectRef idx="0">
            <a:schemeClr val="accent1"/>
          </a:effectRef>
          <a:fontRef idx="minor">
            <a:schemeClr val="lt1"/>
          </a:fontRef>
        </p:style>
        <p:txBody>
          <a:bodyPr lIns="108000" rtlCol="0" anchor="ctr"/>
          <a:lstStyle/>
          <a:p>
            <a:pPr>
              <a:spcBef>
                <a:spcPct val="50000"/>
              </a:spcBef>
            </a:pPr>
            <a:endParaRPr lang="sv-SE" sz="1200">
              <a:solidFill>
                <a:srgbClr val="FFFFFF"/>
              </a:solidFill>
            </a:endParaRPr>
          </a:p>
        </p:txBody>
      </p:sp>
      <p:sp>
        <p:nvSpPr>
          <p:cNvPr id="2" name="Rubrik 1"/>
          <p:cNvSpPr>
            <a:spLocks noGrp="1"/>
          </p:cNvSpPr>
          <p:nvPr>
            <p:ph type="ctrTitle"/>
          </p:nvPr>
        </p:nvSpPr>
        <p:spPr>
          <a:xfrm>
            <a:off x="468314" y="1076407"/>
            <a:ext cx="8207375" cy="1470025"/>
          </a:xfrm>
        </p:spPr>
        <p:txBody>
          <a:bodyPr lIns="0" bIns="0" anchor="b" anchorCtr="0">
            <a:normAutofit/>
          </a:bodyPr>
          <a:lstStyle>
            <a:lvl1pPr algn="l">
              <a:lnSpc>
                <a:spcPts val="4000"/>
              </a:lnSpc>
              <a:defRPr sz="3700" baseline="0">
                <a:solidFill>
                  <a:schemeClr val="bg1"/>
                </a:solidFill>
              </a:defRPr>
            </a:lvl1pPr>
          </a:lstStyle>
          <a:p>
            <a:r>
              <a:rPr lang="en-US"/>
              <a:t>Click to edit Master title style</a:t>
            </a:r>
            <a:endParaRPr lang="sv-SE" dirty="0"/>
          </a:p>
        </p:txBody>
      </p:sp>
      <p:sp>
        <p:nvSpPr>
          <p:cNvPr id="3" name="Underrubrik 2"/>
          <p:cNvSpPr>
            <a:spLocks noGrp="1"/>
          </p:cNvSpPr>
          <p:nvPr>
            <p:ph type="subTitle" idx="1"/>
          </p:nvPr>
        </p:nvSpPr>
        <p:spPr>
          <a:xfrm>
            <a:off x="468313" y="2617200"/>
            <a:ext cx="8207376" cy="910952"/>
          </a:xfrm>
        </p:spPr>
        <p:txBody>
          <a:bodyPr lIns="36000">
            <a:normAutofit/>
          </a:bodyPr>
          <a:lstStyle>
            <a:lvl1pPr marL="0" indent="0" algn="l">
              <a:lnSpc>
                <a:spcPts val="2300"/>
              </a:lnSpc>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sv-SE" dirty="0"/>
          </a:p>
        </p:txBody>
      </p:sp>
      <p:sp>
        <p:nvSpPr>
          <p:cNvPr id="6" name="Platshållare för datum 19"/>
          <p:cNvSpPr txBox="1">
            <a:spLocks/>
          </p:cNvSpPr>
          <p:nvPr/>
        </p:nvSpPr>
        <p:spPr>
          <a:xfrm>
            <a:off x="611560" y="6494400"/>
            <a:ext cx="1008112" cy="262800"/>
          </a:xfrm>
          <a:prstGeom prst="rect">
            <a:avLst/>
          </a:prstGeom>
          <a:ln>
            <a:noFill/>
          </a:ln>
        </p:spPr>
        <p:txBody>
          <a:bodyPr vert="horz" lIns="91440" tIns="0" rIns="0" bIns="0" rtlCol="0" anchor="ctr" anchorCtr="0"/>
          <a:lstStyle>
            <a:lvl1pPr algn="l">
              <a:defRPr sz="800">
                <a:solidFill>
                  <a:schemeClr val="tx1"/>
                </a:solidFill>
              </a:defRPr>
            </a:lvl1pPr>
          </a:lstStyle>
          <a:p>
            <a:pPr eaLnBrk="1" fontAlgn="auto" hangingPunct="1">
              <a:lnSpc>
                <a:spcPct val="100000"/>
              </a:lnSpc>
              <a:spcBef>
                <a:spcPts val="0"/>
              </a:spcBef>
              <a:spcAft>
                <a:spcPts val="0"/>
              </a:spcAft>
              <a:defRPr/>
            </a:pPr>
            <a:endParaRPr lang="sv-SE" dirty="0">
              <a:solidFill>
                <a:srgbClr val="000000"/>
              </a:solidFill>
              <a:latin typeface="Arial"/>
            </a:endParaRPr>
          </a:p>
        </p:txBody>
      </p:sp>
      <p:sp>
        <p:nvSpPr>
          <p:cNvPr id="13" name="Platshållare för sidfot 21"/>
          <p:cNvSpPr>
            <a:spLocks noGrp="1"/>
          </p:cNvSpPr>
          <p:nvPr>
            <p:ph type="ftr" sz="quarter" idx="3"/>
          </p:nvPr>
        </p:nvSpPr>
        <p:spPr>
          <a:xfrm>
            <a:off x="4464000" y="6441205"/>
            <a:ext cx="2268000" cy="262800"/>
          </a:xfrm>
          <a:prstGeom prst="rect">
            <a:avLst/>
          </a:prstGeom>
        </p:spPr>
        <p:txBody>
          <a:bodyPr vert="horz" lIns="91440" tIns="45720" rIns="91440" bIns="45720" rtlCol="0" anchor="ctr"/>
          <a:lstStyle>
            <a:lvl1pPr algn="l">
              <a:defRPr sz="800">
                <a:solidFill>
                  <a:srgbClr val="4A4A49"/>
                </a:solidFill>
              </a:defRPr>
            </a:lvl1pPr>
          </a:lstStyle>
          <a:p>
            <a:endParaRPr lang="en-US"/>
          </a:p>
        </p:txBody>
      </p:sp>
      <p:sp>
        <p:nvSpPr>
          <p:cNvPr id="14" name="Platshållare för datum 20"/>
          <p:cNvSpPr>
            <a:spLocks noGrp="1"/>
          </p:cNvSpPr>
          <p:nvPr>
            <p:ph type="dt" sz="half" idx="2"/>
          </p:nvPr>
        </p:nvSpPr>
        <p:spPr>
          <a:xfrm>
            <a:off x="864000" y="6443135"/>
            <a:ext cx="1008000" cy="262800"/>
          </a:xfrm>
          <a:prstGeom prst="rect">
            <a:avLst/>
          </a:prstGeom>
        </p:spPr>
        <p:txBody>
          <a:bodyPr vert="horz" lIns="91440" tIns="45720" rIns="91440" bIns="45720" rtlCol="0" anchor="ctr"/>
          <a:lstStyle>
            <a:lvl1pPr algn="ctr">
              <a:defRPr sz="800">
                <a:solidFill>
                  <a:srgbClr val="4A4A49"/>
                </a:solidFill>
              </a:defRPr>
            </a:lvl1pPr>
          </a:lstStyle>
          <a:p>
            <a:fld id="{CF2ED999-1622-4237-81FC-B2CA056EDFD9}" type="datetime1">
              <a:rPr lang="en-US" smtClean="0"/>
              <a:t>10/20/2022</a:t>
            </a:fld>
            <a:endParaRPr lang="en-US"/>
          </a:p>
        </p:txBody>
      </p:sp>
      <p:sp>
        <p:nvSpPr>
          <p:cNvPr id="15" name="Platshållare för bildnummer 23"/>
          <p:cNvSpPr>
            <a:spLocks noGrp="1"/>
          </p:cNvSpPr>
          <p:nvPr>
            <p:ph type="sldNum" sz="quarter" idx="4"/>
          </p:nvPr>
        </p:nvSpPr>
        <p:spPr>
          <a:xfrm>
            <a:off x="306000" y="6443135"/>
            <a:ext cx="360000" cy="262800"/>
          </a:xfrm>
          <a:prstGeom prst="rect">
            <a:avLst/>
          </a:prstGeom>
        </p:spPr>
        <p:txBody>
          <a:bodyPr vert="horz" lIns="91440" tIns="45720" rIns="91440" bIns="45720" rtlCol="0" anchor="ctr"/>
          <a:lstStyle>
            <a:lvl1pPr algn="ctr">
              <a:defRPr sz="800">
                <a:solidFill>
                  <a:srgbClr val="4A4A49"/>
                </a:solidFill>
              </a:defRPr>
            </a:lvl1pPr>
          </a:lstStyle>
          <a:p>
            <a:fld id="{5A6719E9-FC1E-4AE4-A2F0-2206EDDAE867}" type="slidenum">
              <a:rPr lang="en-US" smtClean="0"/>
              <a:t>‹#›</a:t>
            </a:fld>
            <a:endParaRPr lang="en-US"/>
          </a:p>
        </p:txBody>
      </p:sp>
    </p:spTree>
    <p:extLst>
      <p:ext uri="{BB962C8B-B14F-4D97-AF65-F5344CB8AC3E}">
        <p14:creationId xmlns:p14="http://schemas.microsoft.com/office/powerpoint/2010/main" val="3429119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and Pictur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baseline="0"/>
            </a:lvl1pPr>
          </a:lstStyle>
          <a:p>
            <a:r>
              <a:rPr lang="en-US"/>
              <a:t>Click to edit Master title style</a:t>
            </a:r>
            <a:endParaRPr lang="sv-SE"/>
          </a:p>
        </p:txBody>
      </p:sp>
      <p:sp>
        <p:nvSpPr>
          <p:cNvPr id="6" name="Platshållare för text 5"/>
          <p:cNvSpPr>
            <a:spLocks noGrp="1"/>
          </p:cNvSpPr>
          <p:nvPr>
            <p:ph type="body" sz="quarter" idx="12"/>
          </p:nvPr>
        </p:nvSpPr>
        <p:spPr>
          <a:xfrm>
            <a:off x="468313" y="1411200"/>
            <a:ext cx="4024800" cy="4752000"/>
          </a:xfrm>
        </p:spPr>
        <p:txBody>
          <a:bodyPr/>
          <a:lstStyle>
            <a:lvl1pPr>
              <a:lnSpc>
                <a:spcPts val="2000"/>
              </a:lnSpc>
              <a:defRPr sz="1800" baseline="0"/>
            </a:lvl1pPr>
            <a:lvl2pPr>
              <a:lnSpc>
                <a:spcPts val="1800"/>
              </a:lnSpc>
              <a:spcBef>
                <a:spcPts val="500"/>
              </a:spcBef>
              <a:defRPr sz="1600" baseline="0"/>
            </a:lvl2pPr>
            <a:lvl3pPr>
              <a:lnSpc>
                <a:spcPts val="1600"/>
              </a:lnSpc>
              <a:spcBef>
                <a:spcPts val="400"/>
              </a:spcBef>
              <a:defRPr sz="1400" baseline="0"/>
            </a:lvl3pPr>
            <a:lvl4pPr>
              <a:lnSpc>
                <a:spcPts val="1600"/>
              </a:lnSpc>
              <a:spcBef>
                <a:spcPts val="400"/>
              </a:spcBef>
              <a:defRPr sz="1400" baseline="0"/>
            </a:lvl4pPr>
            <a:lvl5pPr>
              <a:lnSpc>
                <a:spcPts val="1600"/>
              </a:lnSpc>
              <a:spcBef>
                <a:spcPts val="400"/>
              </a:spcBef>
              <a:defRPr sz="1400" baseline="0"/>
            </a:lvl5pPr>
            <a:lvl6pPr>
              <a:defRPr/>
            </a:lvl6pPr>
            <a:lvl7pPr>
              <a:defRPr/>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8" name="Platshållare för bild 7"/>
          <p:cNvSpPr>
            <a:spLocks noGrp="1"/>
          </p:cNvSpPr>
          <p:nvPr>
            <p:ph type="pic" sz="quarter" idx="13"/>
          </p:nvPr>
        </p:nvSpPr>
        <p:spPr>
          <a:xfrm>
            <a:off x="4572000" y="1411200"/>
            <a:ext cx="4024800" cy="4752000"/>
          </a:xfrm>
        </p:spPr>
        <p:txBody>
          <a:bodyPr>
            <a:normAutofit/>
          </a:bodyPr>
          <a:lstStyle>
            <a:lvl1pPr>
              <a:lnSpc>
                <a:spcPts val="2000"/>
              </a:lnSpc>
              <a:buFont typeface="Arial" pitchFamily="34" charset="0"/>
              <a:buChar char="•"/>
              <a:defRPr sz="1800" baseline="0"/>
            </a:lvl1pPr>
          </a:lstStyle>
          <a:p>
            <a:r>
              <a:rPr lang="en-US"/>
              <a:t>Click icon to add picture</a:t>
            </a:r>
            <a:endParaRPr lang="sv-SE" dirty="0"/>
          </a:p>
        </p:txBody>
      </p:sp>
      <p:sp>
        <p:nvSpPr>
          <p:cNvPr id="12" name="Platshållare för sidfot 21"/>
          <p:cNvSpPr>
            <a:spLocks noGrp="1"/>
          </p:cNvSpPr>
          <p:nvPr>
            <p:ph type="ftr" sz="quarter" idx="3"/>
          </p:nvPr>
        </p:nvSpPr>
        <p:spPr>
          <a:xfrm>
            <a:off x="4464000" y="6441205"/>
            <a:ext cx="2268000" cy="262800"/>
          </a:xfrm>
          <a:prstGeom prst="rect">
            <a:avLst/>
          </a:prstGeom>
        </p:spPr>
        <p:txBody>
          <a:bodyPr vert="horz" lIns="91440" tIns="45720" rIns="91440" bIns="45720" rtlCol="0" anchor="ctr"/>
          <a:lstStyle>
            <a:lvl1pPr algn="l">
              <a:defRPr sz="800">
                <a:solidFill>
                  <a:srgbClr val="4A4A49"/>
                </a:solidFill>
              </a:defRPr>
            </a:lvl1pPr>
          </a:lstStyle>
          <a:p>
            <a:endParaRPr lang="en-US"/>
          </a:p>
        </p:txBody>
      </p:sp>
      <p:sp>
        <p:nvSpPr>
          <p:cNvPr id="13" name="Platshållare för datum 20"/>
          <p:cNvSpPr>
            <a:spLocks noGrp="1"/>
          </p:cNvSpPr>
          <p:nvPr>
            <p:ph type="dt" sz="half" idx="2"/>
          </p:nvPr>
        </p:nvSpPr>
        <p:spPr>
          <a:xfrm>
            <a:off x="864000" y="6443135"/>
            <a:ext cx="1008000" cy="262800"/>
          </a:xfrm>
          <a:prstGeom prst="rect">
            <a:avLst/>
          </a:prstGeom>
        </p:spPr>
        <p:txBody>
          <a:bodyPr vert="horz" lIns="91440" tIns="45720" rIns="91440" bIns="45720" rtlCol="0" anchor="ctr"/>
          <a:lstStyle>
            <a:lvl1pPr algn="ctr">
              <a:defRPr sz="800">
                <a:solidFill>
                  <a:srgbClr val="4A4A49"/>
                </a:solidFill>
              </a:defRPr>
            </a:lvl1pPr>
          </a:lstStyle>
          <a:p>
            <a:fld id="{A1529BDC-96A7-40DF-AA4F-32C7BD139E6D}" type="datetime1">
              <a:rPr lang="en-US" smtClean="0"/>
              <a:t>10/20/2022</a:t>
            </a:fld>
            <a:endParaRPr lang="en-US"/>
          </a:p>
        </p:txBody>
      </p:sp>
      <p:sp>
        <p:nvSpPr>
          <p:cNvPr id="14" name="Platshållare för bildnummer 23"/>
          <p:cNvSpPr>
            <a:spLocks noGrp="1"/>
          </p:cNvSpPr>
          <p:nvPr>
            <p:ph type="sldNum" sz="quarter" idx="4"/>
          </p:nvPr>
        </p:nvSpPr>
        <p:spPr>
          <a:xfrm>
            <a:off x="306000" y="6443135"/>
            <a:ext cx="360000" cy="262800"/>
          </a:xfrm>
          <a:prstGeom prst="rect">
            <a:avLst/>
          </a:prstGeom>
        </p:spPr>
        <p:txBody>
          <a:bodyPr vert="horz" lIns="91440" tIns="45720" rIns="91440" bIns="45720" rtlCol="0" anchor="ctr"/>
          <a:lstStyle>
            <a:lvl1pPr algn="ctr">
              <a:defRPr sz="800">
                <a:solidFill>
                  <a:srgbClr val="4A4A49"/>
                </a:solidFill>
              </a:defRPr>
            </a:lvl1pPr>
          </a:lstStyle>
          <a:p>
            <a:fld id="{5A6719E9-FC1E-4AE4-A2F0-2206EDDAE867}" type="slidenum">
              <a:rPr lang="en-US" smtClean="0"/>
              <a:t>‹#›</a:t>
            </a:fld>
            <a:endParaRPr lang="en-US"/>
          </a:p>
        </p:txBody>
      </p:sp>
    </p:spTree>
    <p:extLst>
      <p:ext uri="{BB962C8B-B14F-4D97-AF65-F5344CB8AC3E}">
        <p14:creationId xmlns:p14="http://schemas.microsoft.com/office/powerpoint/2010/main" val="146745490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3 Title Slide">
    <p:spTree>
      <p:nvGrpSpPr>
        <p:cNvPr id="1" name=""/>
        <p:cNvGrpSpPr/>
        <p:nvPr/>
      </p:nvGrpSpPr>
      <p:grpSpPr>
        <a:xfrm>
          <a:off x="0" y="0"/>
          <a:ext cx="0" cy="0"/>
          <a:chOff x="0" y="0"/>
          <a:chExt cx="0" cy="0"/>
        </a:xfrm>
      </p:grpSpPr>
      <p:sp>
        <p:nvSpPr>
          <p:cNvPr id="9" name="Rektangel 8"/>
          <p:cNvSpPr/>
          <p:nvPr/>
        </p:nvSpPr>
        <p:spPr>
          <a:xfrm>
            <a:off x="0" y="235200"/>
            <a:ext cx="9144000" cy="6084000"/>
          </a:xfrm>
          <a:prstGeom prst="rect">
            <a:avLst/>
          </a:prstGeom>
          <a:solidFill>
            <a:srgbClr val="0080BB"/>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50000"/>
              </a:spcBef>
            </a:pPr>
            <a:endParaRPr lang="sv-SE" sz="1200">
              <a:solidFill>
                <a:srgbClr val="FFFFFF"/>
              </a:solidFill>
            </a:endParaRPr>
          </a:p>
        </p:txBody>
      </p:sp>
      <p:sp>
        <p:nvSpPr>
          <p:cNvPr id="2" name="Rubrik 1"/>
          <p:cNvSpPr>
            <a:spLocks noGrp="1"/>
          </p:cNvSpPr>
          <p:nvPr>
            <p:ph type="ctrTitle"/>
          </p:nvPr>
        </p:nvSpPr>
        <p:spPr>
          <a:xfrm>
            <a:off x="468314" y="1076407"/>
            <a:ext cx="8207375" cy="1470025"/>
          </a:xfrm>
        </p:spPr>
        <p:txBody>
          <a:bodyPr lIns="0" bIns="0" anchor="b" anchorCtr="0">
            <a:normAutofit/>
          </a:bodyPr>
          <a:lstStyle>
            <a:lvl1pPr algn="l">
              <a:lnSpc>
                <a:spcPts val="4000"/>
              </a:lnSpc>
              <a:defRPr sz="3700" baseline="0">
                <a:solidFill>
                  <a:schemeClr val="bg1"/>
                </a:solidFill>
              </a:defRPr>
            </a:lvl1pPr>
          </a:lstStyle>
          <a:p>
            <a:r>
              <a:rPr lang="en-US"/>
              <a:t>Click to edit Master title style</a:t>
            </a:r>
            <a:endParaRPr lang="sv-SE" dirty="0"/>
          </a:p>
        </p:txBody>
      </p:sp>
      <p:sp>
        <p:nvSpPr>
          <p:cNvPr id="3" name="Underrubrik 2"/>
          <p:cNvSpPr>
            <a:spLocks noGrp="1"/>
          </p:cNvSpPr>
          <p:nvPr>
            <p:ph type="subTitle" idx="1"/>
          </p:nvPr>
        </p:nvSpPr>
        <p:spPr>
          <a:xfrm>
            <a:off x="468314" y="2617200"/>
            <a:ext cx="8207375" cy="910952"/>
          </a:xfrm>
        </p:spPr>
        <p:txBody>
          <a:bodyPr lIns="36000">
            <a:normAutofit/>
          </a:bodyPr>
          <a:lstStyle>
            <a:lvl1pPr marL="0" indent="0" algn="l">
              <a:lnSpc>
                <a:spcPts val="2300"/>
              </a:lnSpc>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sv-SE" dirty="0"/>
          </a:p>
        </p:txBody>
      </p:sp>
      <p:sp>
        <p:nvSpPr>
          <p:cNvPr id="8" name="Platshållare för sidfot 21"/>
          <p:cNvSpPr>
            <a:spLocks noGrp="1"/>
          </p:cNvSpPr>
          <p:nvPr>
            <p:ph type="ftr" sz="quarter" idx="3"/>
          </p:nvPr>
        </p:nvSpPr>
        <p:spPr>
          <a:xfrm>
            <a:off x="4464000" y="6441205"/>
            <a:ext cx="2268000" cy="262800"/>
          </a:xfrm>
          <a:prstGeom prst="rect">
            <a:avLst/>
          </a:prstGeom>
        </p:spPr>
        <p:txBody>
          <a:bodyPr vert="horz" lIns="91440" tIns="45720" rIns="91440" bIns="45720" rtlCol="0" anchor="ctr"/>
          <a:lstStyle>
            <a:lvl1pPr algn="l">
              <a:defRPr sz="800">
                <a:solidFill>
                  <a:srgbClr val="4A4A49"/>
                </a:solidFill>
              </a:defRPr>
            </a:lvl1pPr>
          </a:lstStyle>
          <a:p>
            <a:endParaRPr lang="en-US"/>
          </a:p>
        </p:txBody>
      </p:sp>
      <p:sp>
        <p:nvSpPr>
          <p:cNvPr id="13" name="Platshållare för datum 20"/>
          <p:cNvSpPr>
            <a:spLocks noGrp="1"/>
          </p:cNvSpPr>
          <p:nvPr>
            <p:ph type="dt" sz="half" idx="2"/>
          </p:nvPr>
        </p:nvSpPr>
        <p:spPr>
          <a:xfrm>
            <a:off x="864000" y="6443135"/>
            <a:ext cx="1008000" cy="262800"/>
          </a:xfrm>
          <a:prstGeom prst="rect">
            <a:avLst/>
          </a:prstGeom>
        </p:spPr>
        <p:txBody>
          <a:bodyPr vert="horz" lIns="91440" tIns="45720" rIns="91440" bIns="45720" rtlCol="0" anchor="ctr"/>
          <a:lstStyle>
            <a:lvl1pPr algn="ctr">
              <a:defRPr sz="800">
                <a:solidFill>
                  <a:srgbClr val="4A4A49"/>
                </a:solidFill>
              </a:defRPr>
            </a:lvl1pPr>
          </a:lstStyle>
          <a:p>
            <a:fld id="{0D8F8853-7B47-4340-8993-3787F9749E2A}" type="datetime1">
              <a:rPr lang="en-US" smtClean="0"/>
              <a:t>10/20/2022</a:t>
            </a:fld>
            <a:endParaRPr lang="en-US"/>
          </a:p>
        </p:txBody>
      </p:sp>
      <p:sp>
        <p:nvSpPr>
          <p:cNvPr id="14" name="Platshållare för bildnummer 23"/>
          <p:cNvSpPr>
            <a:spLocks noGrp="1"/>
          </p:cNvSpPr>
          <p:nvPr>
            <p:ph type="sldNum" sz="quarter" idx="4"/>
          </p:nvPr>
        </p:nvSpPr>
        <p:spPr>
          <a:xfrm>
            <a:off x="306000" y="6443135"/>
            <a:ext cx="360000" cy="262800"/>
          </a:xfrm>
          <a:prstGeom prst="rect">
            <a:avLst/>
          </a:prstGeom>
        </p:spPr>
        <p:txBody>
          <a:bodyPr vert="horz" lIns="91440" tIns="45720" rIns="91440" bIns="45720" rtlCol="0" anchor="ctr"/>
          <a:lstStyle>
            <a:lvl1pPr algn="ctr">
              <a:defRPr sz="800">
                <a:solidFill>
                  <a:srgbClr val="4A4A49"/>
                </a:solidFill>
              </a:defRPr>
            </a:lvl1pPr>
          </a:lstStyle>
          <a:p>
            <a:fld id="{5A6719E9-FC1E-4AE4-A2F0-2206EDDAE867}" type="slidenum">
              <a:rPr lang="en-US" smtClean="0"/>
              <a:t>‹#›</a:t>
            </a:fld>
            <a:endParaRPr lang="en-US"/>
          </a:p>
        </p:txBody>
      </p:sp>
    </p:spTree>
    <p:extLst>
      <p:ext uri="{BB962C8B-B14F-4D97-AF65-F5344CB8AC3E}">
        <p14:creationId xmlns:p14="http://schemas.microsoft.com/office/powerpoint/2010/main" val="294031018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4 Title Slide">
    <p:spTree>
      <p:nvGrpSpPr>
        <p:cNvPr id="1" name=""/>
        <p:cNvGrpSpPr/>
        <p:nvPr/>
      </p:nvGrpSpPr>
      <p:grpSpPr>
        <a:xfrm>
          <a:off x="0" y="0"/>
          <a:ext cx="0" cy="0"/>
          <a:chOff x="0" y="0"/>
          <a:chExt cx="0" cy="0"/>
        </a:xfrm>
      </p:grpSpPr>
      <p:sp>
        <p:nvSpPr>
          <p:cNvPr id="9" name="Rektangel 8"/>
          <p:cNvSpPr/>
          <p:nvPr/>
        </p:nvSpPr>
        <p:spPr>
          <a:xfrm>
            <a:off x="0" y="235200"/>
            <a:ext cx="9144000" cy="6084000"/>
          </a:xfrm>
          <a:prstGeom prst="rect">
            <a:avLst/>
          </a:prstGeom>
          <a:solidFill>
            <a:srgbClr val="42B5D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50000"/>
              </a:spcBef>
            </a:pPr>
            <a:endParaRPr lang="sv-SE" sz="1200">
              <a:solidFill>
                <a:srgbClr val="FFFFFF"/>
              </a:solidFill>
            </a:endParaRPr>
          </a:p>
        </p:txBody>
      </p:sp>
      <p:sp>
        <p:nvSpPr>
          <p:cNvPr id="2" name="Rubrik 1"/>
          <p:cNvSpPr>
            <a:spLocks noGrp="1"/>
          </p:cNvSpPr>
          <p:nvPr>
            <p:ph type="ctrTitle"/>
          </p:nvPr>
        </p:nvSpPr>
        <p:spPr>
          <a:xfrm>
            <a:off x="468314" y="1076407"/>
            <a:ext cx="8207375" cy="1470025"/>
          </a:xfrm>
        </p:spPr>
        <p:txBody>
          <a:bodyPr lIns="0" bIns="0" anchor="b" anchorCtr="0">
            <a:normAutofit/>
          </a:bodyPr>
          <a:lstStyle>
            <a:lvl1pPr algn="l">
              <a:lnSpc>
                <a:spcPts val="4000"/>
              </a:lnSpc>
              <a:defRPr sz="3700" baseline="0">
                <a:solidFill>
                  <a:schemeClr val="bg1"/>
                </a:solidFill>
              </a:defRPr>
            </a:lvl1pPr>
          </a:lstStyle>
          <a:p>
            <a:r>
              <a:rPr lang="en-US"/>
              <a:t>Click to edit Master title style</a:t>
            </a:r>
            <a:endParaRPr lang="sv-SE" dirty="0"/>
          </a:p>
        </p:txBody>
      </p:sp>
      <p:sp>
        <p:nvSpPr>
          <p:cNvPr id="3" name="Underrubrik 2"/>
          <p:cNvSpPr>
            <a:spLocks noGrp="1"/>
          </p:cNvSpPr>
          <p:nvPr>
            <p:ph type="subTitle" idx="1"/>
          </p:nvPr>
        </p:nvSpPr>
        <p:spPr>
          <a:xfrm>
            <a:off x="468314" y="2617200"/>
            <a:ext cx="8207375" cy="910952"/>
          </a:xfrm>
        </p:spPr>
        <p:txBody>
          <a:bodyPr lIns="36000">
            <a:normAutofit/>
          </a:bodyPr>
          <a:lstStyle>
            <a:lvl1pPr marL="0" indent="0" algn="l">
              <a:lnSpc>
                <a:spcPts val="2300"/>
              </a:lnSpc>
              <a:buNone/>
              <a:defRPr sz="20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sv-SE" dirty="0"/>
          </a:p>
        </p:txBody>
      </p:sp>
      <p:sp>
        <p:nvSpPr>
          <p:cNvPr id="13" name="Platshållare för sidfot 21"/>
          <p:cNvSpPr>
            <a:spLocks noGrp="1"/>
          </p:cNvSpPr>
          <p:nvPr>
            <p:ph type="ftr" sz="quarter" idx="3"/>
          </p:nvPr>
        </p:nvSpPr>
        <p:spPr>
          <a:xfrm>
            <a:off x="4464000" y="6441205"/>
            <a:ext cx="2268000" cy="262800"/>
          </a:xfrm>
          <a:prstGeom prst="rect">
            <a:avLst/>
          </a:prstGeom>
        </p:spPr>
        <p:txBody>
          <a:bodyPr vert="horz" lIns="91440" tIns="45720" rIns="91440" bIns="45720" rtlCol="0" anchor="ctr"/>
          <a:lstStyle>
            <a:lvl1pPr algn="l">
              <a:defRPr sz="800">
                <a:solidFill>
                  <a:srgbClr val="4A4A49"/>
                </a:solidFill>
              </a:defRPr>
            </a:lvl1pPr>
          </a:lstStyle>
          <a:p>
            <a:endParaRPr lang="en-US"/>
          </a:p>
        </p:txBody>
      </p:sp>
      <p:sp>
        <p:nvSpPr>
          <p:cNvPr id="14" name="Platshållare för datum 20"/>
          <p:cNvSpPr>
            <a:spLocks noGrp="1"/>
          </p:cNvSpPr>
          <p:nvPr>
            <p:ph type="dt" sz="half" idx="2"/>
          </p:nvPr>
        </p:nvSpPr>
        <p:spPr>
          <a:xfrm>
            <a:off x="864000" y="6443135"/>
            <a:ext cx="1008000" cy="262800"/>
          </a:xfrm>
          <a:prstGeom prst="rect">
            <a:avLst/>
          </a:prstGeom>
        </p:spPr>
        <p:txBody>
          <a:bodyPr vert="horz" lIns="91440" tIns="45720" rIns="91440" bIns="45720" rtlCol="0" anchor="ctr"/>
          <a:lstStyle>
            <a:lvl1pPr algn="ctr">
              <a:defRPr sz="800">
                <a:solidFill>
                  <a:srgbClr val="4A4A49"/>
                </a:solidFill>
              </a:defRPr>
            </a:lvl1pPr>
          </a:lstStyle>
          <a:p>
            <a:fld id="{2EDC41BE-ADE6-4AF4-9EFB-F2E14103E52C}" type="datetime1">
              <a:rPr lang="en-US" smtClean="0"/>
              <a:t>10/20/2022</a:t>
            </a:fld>
            <a:endParaRPr lang="en-US"/>
          </a:p>
        </p:txBody>
      </p:sp>
      <p:sp>
        <p:nvSpPr>
          <p:cNvPr id="15" name="Platshållare för bildnummer 23"/>
          <p:cNvSpPr>
            <a:spLocks noGrp="1"/>
          </p:cNvSpPr>
          <p:nvPr>
            <p:ph type="sldNum" sz="quarter" idx="4"/>
          </p:nvPr>
        </p:nvSpPr>
        <p:spPr>
          <a:xfrm>
            <a:off x="306000" y="6443135"/>
            <a:ext cx="360000" cy="262800"/>
          </a:xfrm>
          <a:prstGeom prst="rect">
            <a:avLst/>
          </a:prstGeom>
        </p:spPr>
        <p:txBody>
          <a:bodyPr vert="horz" lIns="91440" tIns="45720" rIns="91440" bIns="45720" rtlCol="0" anchor="ctr"/>
          <a:lstStyle>
            <a:lvl1pPr algn="ctr">
              <a:defRPr sz="800">
                <a:solidFill>
                  <a:srgbClr val="4A4A49"/>
                </a:solidFill>
              </a:defRPr>
            </a:lvl1pPr>
          </a:lstStyle>
          <a:p>
            <a:fld id="{5A6719E9-FC1E-4AE4-A2F0-2206EDDAE867}" type="slidenum">
              <a:rPr lang="en-US" smtClean="0"/>
              <a:t>‹#›</a:t>
            </a:fld>
            <a:endParaRPr lang="en-US"/>
          </a:p>
        </p:txBody>
      </p:sp>
    </p:spTree>
    <p:extLst>
      <p:ext uri="{BB962C8B-B14F-4D97-AF65-F5344CB8AC3E}">
        <p14:creationId xmlns:p14="http://schemas.microsoft.com/office/powerpoint/2010/main" val="33061736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5 Title Slide">
    <p:spTree>
      <p:nvGrpSpPr>
        <p:cNvPr id="1" name=""/>
        <p:cNvGrpSpPr/>
        <p:nvPr/>
      </p:nvGrpSpPr>
      <p:grpSpPr>
        <a:xfrm>
          <a:off x="0" y="0"/>
          <a:ext cx="0" cy="0"/>
          <a:chOff x="0" y="0"/>
          <a:chExt cx="0" cy="0"/>
        </a:xfrm>
      </p:grpSpPr>
      <p:sp>
        <p:nvSpPr>
          <p:cNvPr id="9" name="Rektangel 8"/>
          <p:cNvSpPr/>
          <p:nvPr/>
        </p:nvSpPr>
        <p:spPr>
          <a:xfrm>
            <a:off x="0" y="235200"/>
            <a:ext cx="9144000" cy="6084000"/>
          </a:xfrm>
          <a:prstGeom prst="rect">
            <a:avLst/>
          </a:prstGeom>
          <a:solidFill>
            <a:srgbClr val="BCD4E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50000"/>
              </a:spcBef>
            </a:pPr>
            <a:endParaRPr lang="sv-SE" sz="1200">
              <a:solidFill>
                <a:srgbClr val="FFFFFF"/>
              </a:solidFill>
            </a:endParaRPr>
          </a:p>
        </p:txBody>
      </p:sp>
      <p:sp>
        <p:nvSpPr>
          <p:cNvPr id="2" name="Rubrik 1"/>
          <p:cNvSpPr>
            <a:spLocks noGrp="1"/>
          </p:cNvSpPr>
          <p:nvPr>
            <p:ph type="ctrTitle"/>
          </p:nvPr>
        </p:nvSpPr>
        <p:spPr>
          <a:xfrm>
            <a:off x="468314" y="1076407"/>
            <a:ext cx="8207375" cy="1470025"/>
          </a:xfrm>
        </p:spPr>
        <p:txBody>
          <a:bodyPr lIns="0" bIns="0" anchor="b" anchorCtr="0">
            <a:normAutofit/>
          </a:bodyPr>
          <a:lstStyle>
            <a:lvl1pPr algn="l">
              <a:lnSpc>
                <a:spcPts val="4000"/>
              </a:lnSpc>
              <a:defRPr sz="3700" baseline="0">
                <a:solidFill>
                  <a:schemeClr val="accent1"/>
                </a:solidFill>
              </a:defRPr>
            </a:lvl1pPr>
          </a:lstStyle>
          <a:p>
            <a:r>
              <a:rPr lang="en-US"/>
              <a:t>Click to edit Master title style</a:t>
            </a:r>
            <a:endParaRPr lang="sv-SE" dirty="0"/>
          </a:p>
        </p:txBody>
      </p:sp>
      <p:sp>
        <p:nvSpPr>
          <p:cNvPr id="3" name="Underrubrik 2"/>
          <p:cNvSpPr>
            <a:spLocks noGrp="1"/>
          </p:cNvSpPr>
          <p:nvPr>
            <p:ph type="subTitle" idx="1"/>
          </p:nvPr>
        </p:nvSpPr>
        <p:spPr>
          <a:xfrm>
            <a:off x="468314" y="2617200"/>
            <a:ext cx="8207375" cy="910952"/>
          </a:xfrm>
        </p:spPr>
        <p:txBody>
          <a:bodyPr lIns="36000">
            <a:normAutofit/>
          </a:bodyPr>
          <a:lstStyle>
            <a:lvl1pPr marL="0" indent="0" algn="l">
              <a:lnSpc>
                <a:spcPts val="2300"/>
              </a:lnSpc>
              <a:buNone/>
              <a:defRPr sz="2000" baseline="0">
                <a:solidFill>
                  <a:srgbClr val="4A4A49"/>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sv-SE" dirty="0"/>
          </a:p>
        </p:txBody>
      </p:sp>
      <p:sp>
        <p:nvSpPr>
          <p:cNvPr id="13" name="Platshållare för sidfot 21"/>
          <p:cNvSpPr>
            <a:spLocks noGrp="1"/>
          </p:cNvSpPr>
          <p:nvPr>
            <p:ph type="ftr" sz="quarter" idx="3"/>
          </p:nvPr>
        </p:nvSpPr>
        <p:spPr>
          <a:xfrm>
            <a:off x="4464000" y="6441205"/>
            <a:ext cx="2268000" cy="262800"/>
          </a:xfrm>
          <a:prstGeom prst="rect">
            <a:avLst/>
          </a:prstGeom>
        </p:spPr>
        <p:txBody>
          <a:bodyPr vert="horz" lIns="91440" tIns="45720" rIns="91440" bIns="45720" rtlCol="0" anchor="ctr"/>
          <a:lstStyle>
            <a:lvl1pPr algn="l">
              <a:defRPr sz="800">
                <a:solidFill>
                  <a:srgbClr val="4A4A49"/>
                </a:solidFill>
              </a:defRPr>
            </a:lvl1pPr>
          </a:lstStyle>
          <a:p>
            <a:endParaRPr lang="en-US"/>
          </a:p>
        </p:txBody>
      </p:sp>
      <p:sp>
        <p:nvSpPr>
          <p:cNvPr id="14" name="Platshållare för datum 20"/>
          <p:cNvSpPr>
            <a:spLocks noGrp="1"/>
          </p:cNvSpPr>
          <p:nvPr>
            <p:ph type="dt" sz="half" idx="2"/>
          </p:nvPr>
        </p:nvSpPr>
        <p:spPr>
          <a:xfrm>
            <a:off x="864000" y="6443135"/>
            <a:ext cx="1008000" cy="262800"/>
          </a:xfrm>
          <a:prstGeom prst="rect">
            <a:avLst/>
          </a:prstGeom>
        </p:spPr>
        <p:txBody>
          <a:bodyPr vert="horz" lIns="91440" tIns="45720" rIns="91440" bIns="45720" rtlCol="0" anchor="ctr"/>
          <a:lstStyle>
            <a:lvl1pPr algn="ctr">
              <a:defRPr sz="800">
                <a:solidFill>
                  <a:srgbClr val="4A4A49"/>
                </a:solidFill>
              </a:defRPr>
            </a:lvl1pPr>
          </a:lstStyle>
          <a:p>
            <a:fld id="{1E3C3DE6-F132-4D9E-9EA9-4F4C2E0286E1}" type="datetime1">
              <a:rPr lang="en-US" smtClean="0"/>
              <a:t>10/20/2022</a:t>
            </a:fld>
            <a:endParaRPr lang="en-US"/>
          </a:p>
        </p:txBody>
      </p:sp>
      <p:sp>
        <p:nvSpPr>
          <p:cNvPr id="15" name="Platshållare för bildnummer 23"/>
          <p:cNvSpPr>
            <a:spLocks noGrp="1"/>
          </p:cNvSpPr>
          <p:nvPr>
            <p:ph type="sldNum" sz="quarter" idx="4"/>
          </p:nvPr>
        </p:nvSpPr>
        <p:spPr>
          <a:xfrm>
            <a:off x="306000" y="6443135"/>
            <a:ext cx="360000" cy="262800"/>
          </a:xfrm>
          <a:prstGeom prst="rect">
            <a:avLst/>
          </a:prstGeom>
        </p:spPr>
        <p:txBody>
          <a:bodyPr vert="horz" lIns="91440" tIns="45720" rIns="91440" bIns="45720" rtlCol="0" anchor="ctr"/>
          <a:lstStyle>
            <a:lvl1pPr algn="ctr">
              <a:defRPr sz="800">
                <a:solidFill>
                  <a:srgbClr val="4A4A49"/>
                </a:solidFill>
              </a:defRPr>
            </a:lvl1pPr>
          </a:lstStyle>
          <a:p>
            <a:fld id="{5A6719E9-FC1E-4AE4-A2F0-2206EDDAE867}" type="slidenum">
              <a:rPr lang="en-US" smtClean="0"/>
              <a:t>‹#›</a:t>
            </a:fld>
            <a:endParaRPr lang="en-US"/>
          </a:p>
        </p:txBody>
      </p:sp>
    </p:spTree>
    <p:extLst>
      <p:ext uri="{BB962C8B-B14F-4D97-AF65-F5344CB8AC3E}">
        <p14:creationId xmlns:p14="http://schemas.microsoft.com/office/powerpoint/2010/main" val="363049701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6 Title Slide">
    <p:spTree>
      <p:nvGrpSpPr>
        <p:cNvPr id="1" name=""/>
        <p:cNvGrpSpPr/>
        <p:nvPr/>
      </p:nvGrpSpPr>
      <p:grpSpPr>
        <a:xfrm>
          <a:off x="0" y="0"/>
          <a:ext cx="0" cy="0"/>
          <a:chOff x="0" y="0"/>
          <a:chExt cx="0" cy="0"/>
        </a:xfrm>
      </p:grpSpPr>
      <p:pic>
        <p:nvPicPr>
          <p:cNvPr id="8" name="Picture 7" descr="flagga_widescreen.jpg"/>
          <p:cNvPicPr>
            <a:picLocks noChangeAspect="1"/>
          </p:cNvPicPr>
          <p:nvPr/>
        </p:nvPicPr>
        <p:blipFill>
          <a:blip r:embed="rId2" cstate="print"/>
          <a:srcRect r="800"/>
          <a:stretch>
            <a:fillRect/>
          </a:stretch>
        </p:blipFill>
        <p:spPr>
          <a:xfrm>
            <a:off x="0" y="235200"/>
            <a:ext cx="9144000" cy="6096000"/>
          </a:xfrm>
          <a:prstGeom prst="rect">
            <a:avLst/>
          </a:prstGeom>
        </p:spPr>
      </p:pic>
      <p:sp>
        <p:nvSpPr>
          <p:cNvPr id="2" name="Rubrik 1"/>
          <p:cNvSpPr>
            <a:spLocks noGrp="1"/>
          </p:cNvSpPr>
          <p:nvPr>
            <p:ph type="ctrTitle"/>
          </p:nvPr>
        </p:nvSpPr>
        <p:spPr>
          <a:xfrm>
            <a:off x="468313" y="1076407"/>
            <a:ext cx="4247703" cy="1470025"/>
          </a:xfrm>
        </p:spPr>
        <p:txBody>
          <a:bodyPr lIns="0" bIns="0" anchor="b" anchorCtr="0">
            <a:normAutofit/>
          </a:bodyPr>
          <a:lstStyle>
            <a:lvl1pPr algn="l">
              <a:lnSpc>
                <a:spcPts val="4000"/>
              </a:lnSpc>
              <a:defRPr sz="3700" baseline="0">
                <a:solidFill>
                  <a:schemeClr val="accent1"/>
                </a:solidFill>
              </a:defRPr>
            </a:lvl1pPr>
          </a:lstStyle>
          <a:p>
            <a:r>
              <a:rPr lang="en-US"/>
              <a:t>Click to edit Master title style</a:t>
            </a:r>
            <a:endParaRPr lang="sv-SE" dirty="0"/>
          </a:p>
        </p:txBody>
      </p:sp>
      <p:sp>
        <p:nvSpPr>
          <p:cNvPr id="3" name="Underrubrik 2"/>
          <p:cNvSpPr>
            <a:spLocks noGrp="1"/>
          </p:cNvSpPr>
          <p:nvPr>
            <p:ph type="subTitle" idx="1"/>
          </p:nvPr>
        </p:nvSpPr>
        <p:spPr>
          <a:xfrm>
            <a:off x="468313" y="2617200"/>
            <a:ext cx="4247703" cy="910952"/>
          </a:xfrm>
        </p:spPr>
        <p:txBody>
          <a:bodyPr lIns="36000">
            <a:normAutofit/>
          </a:bodyPr>
          <a:lstStyle>
            <a:lvl1pPr marL="0" indent="0" algn="l">
              <a:lnSpc>
                <a:spcPts val="2300"/>
              </a:lnSpc>
              <a:buNone/>
              <a:defRPr sz="2000">
                <a:solidFill>
                  <a:srgbClr val="4A4A49"/>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sv-SE" dirty="0"/>
          </a:p>
        </p:txBody>
      </p:sp>
      <p:sp>
        <p:nvSpPr>
          <p:cNvPr id="5" name="Platshållare för sidfot 21"/>
          <p:cNvSpPr>
            <a:spLocks noGrp="1"/>
          </p:cNvSpPr>
          <p:nvPr>
            <p:ph type="ftr" sz="quarter" idx="3"/>
          </p:nvPr>
        </p:nvSpPr>
        <p:spPr>
          <a:xfrm>
            <a:off x="4464000" y="6441205"/>
            <a:ext cx="2268000" cy="262800"/>
          </a:xfrm>
          <a:prstGeom prst="rect">
            <a:avLst/>
          </a:prstGeom>
        </p:spPr>
        <p:txBody>
          <a:bodyPr vert="horz" lIns="91440" tIns="45720" rIns="91440" bIns="45720" rtlCol="0" anchor="ctr"/>
          <a:lstStyle>
            <a:lvl1pPr algn="l">
              <a:defRPr sz="800">
                <a:solidFill>
                  <a:srgbClr val="4A4A49"/>
                </a:solidFill>
              </a:defRPr>
            </a:lvl1pPr>
          </a:lstStyle>
          <a:p>
            <a:endParaRPr lang="en-US"/>
          </a:p>
        </p:txBody>
      </p:sp>
      <p:sp>
        <p:nvSpPr>
          <p:cNvPr id="6" name="Platshållare för datum 20"/>
          <p:cNvSpPr>
            <a:spLocks noGrp="1"/>
          </p:cNvSpPr>
          <p:nvPr>
            <p:ph type="dt" sz="half" idx="2"/>
          </p:nvPr>
        </p:nvSpPr>
        <p:spPr>
          <a:xfrm>
            <a:off x="864000" y="6443135"/>
            <a:ext cx="1008000" cy="262800"/>
          </a:xfrm>
          <a:prstGeom prst="rect">
            <a:avLst/>
          </a:prstGeom>
        </p:spPr>
        <p:txBody>
          <a:bodyPr vert="horz" lIns="91440" tIns="45720" rIns="91440" bIns="45720" rtlCol="0" anchor="ctr"/>
          <a:lstStyle>
            <a:lvl1pPr algn="ctr">
              <a:defRPr sz="800">
                <a:solidFill>
                  <a:srgbClr val="4A4A49"/>
                </a:solidFill>
              </a:defRPr>
            </a:lvl1pPr>
          </a:lstStyle>
          <a:p>
            <a:fld id="{97235566-024C-4E32-9968-630FD9636ECF}" type="datetime1">
              <a:rPr lang="en-US" smtClean="0"/>
              <a:t>10/20/2022</a:t>
            </a:fld>
            <a:endParaRPr lang="en-US"/>
          </a:p>
        </p:txBody>
      </p:sp>
      <p:sp>
        <p:nvSpPr>
          <p:cNvPr id="7" name="Platshållare för bildnummer 23"/>
          <p:cNvSpPr>
            <a:spLocks noGrp="1"/>
          </p:cNvSpPr>
          <p:nvPr>
            <p:ph type="sldNum" sz="quarter" idx="4"/>
          </p:nvPr>
        </p:nvSpPr>
        <p:spPr>
          <a:xfrm>
            <a:off x="306000" y="6443135"/>
            <a:ext cx="360000" cy="262800"/>
          </a:xfrm>
          <a:prstGeom prst="rect">
            <a:avLst/>
          </a:prstGeom>
        </p:spPr>
        <p:txBody>
          <a:bodyPr vert="horz" lIns="91440" tIns="45720" rIns="91440" bIns="45720" rtlCol="0" anchor="ctr"/>
          <a:lstStyle>
            <a:lvl1pPr algn="ctr">
              <a:defRPr sz="800">
                <a:solidFill>
                  <a:srgbClr val="4A4A49"/>
                </a:solidFill>
              </a:defRPr>
            </a:lvl1pPr>
          </a:lstStyle>
          <a:p>
            <a:fld id="{5A6719E9-FC1E-4AE4-A2F0-2206EDDAE867}" type="slidenum">
              <a:rPr lang="en-US" smtClean="0"/>
              <a:t>‹#›</a:t>
            </a:fld>
            <a:endParaRPr lang="en-US"/>
          </a:p>
        </p:txBody>
      </p:sp>
    </p:spTree>
    <p:extLst>
      <p:ext uri="{BB962C8B-B14F-4D97-AF65-F5344CB8AC3E}">
        <p14:creationId xmlns:p14="http://schemas.microsoft.com/office/powerpoint/2010/main" val="124847081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Logotype">
    <p:spTree>
      <p:nvGrpSpPr>
        <p:cNvPr id="1" name=""/>
        <p:cNvGrpSpPr/>
        <p:nvPr/>
      </p:nvGrpSpPr>
      <p:grpSpPr>
        <a:xfrm>
          <a:off x="0" y="0"/>
          <a:ext cx="0" cy="0"/>
          <a:chOff x="0" y="0"/>
          <a:chExt cx="0" cy="0"/>
        </a:xfrm>
      </p:grpSpPr>
      <p:sp>
        <p:nvSpPr>
          <p:cNvPr id="6" name="Rektangel 8"/>
          <p:cNvSpPr/>
          <p:nvPr/>
        </p:nvSpPr>
        <p:spPr>
          <a:xfrm>
            <a:off x="0" y="-36576"/>
            <a:ext cx="9144000" cy="6912864"/>
          </a:xfrm>
          <a:prstGeom prst="rect">
            <a:avLst/>
          </a:prstGeom>
          <a:ln w="12700">
            <a:noFill/>
          </a:ln>
        </p:spPr>
        <p:style>
          <a:lnRef idx="2">
            <a:schemeClr val="accent1">
              <a:shade val="50000"/>
            </a:schemeClr>
          </a:lnRef>
          <a:fillRef idx="1">
            <a:schemeClr val="accent1"/>
          </a:fillRef>
          <a:effectRef idx="0">
            <a:schemeClr val="accent1"/>
          </a:effectRef>
          <a:fontRef idx="minor">
            <a:schemeClr val="lt1"/>
          </a:fontRef>
        </p:style>
        <p:txBody>
          <a:bodyPr lIns="108000" rtlCol="0" anchor="ctr"/>
          <a:lstStyle/>
          <a:p>
            <a:pPr>
              <a:spcBef>
                <a:spcPct val="50000"/>
              </a:spcBef>
            </a:pPr>
            <a:endParaRPr lang="sv-SE" sz="1200">
              <a:solidFill>
                <a:srgbClr val="FFFFFF"/>
              </a:solidFill>
            </a:endParaRPr>
          </a:p>
        </p:txBody>
      </p:sp>
      <p:pic>
        <p:nvPicPr>
          <p:cNvPr id="5" name="Bildobjekt 1" descr="HB_LARGE_NEG.pd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2820" y="2379697"/>
            <a:ext cx="7200000" cy="2395429"/>
          </a:xfrm>
          <a:prstGeom prst="rect">
            <a:avLst/>
          </a:prstGeom>
        </p:spPr>
      </p:pic>
    </p:spTree>
    <p:extLst>
      <p:ext uri="{BB962C8B-B14F-4D97-AF65-F5344CB8AC3E}">
        <p14:creationId xmlns:p14="http://schemas.microsoft.com/office/powerpoint/2010/main" val="40516064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hree Conten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baseline="0"/>
            </a:lvl1pPr>
          </a:lstStyle>
          <a:p>
            <a:r>
              <a:rPr lang="en-US"/>
              <a:t>Click to edit Master title style</a:t>
            </a:r>
            <a:endParaRPr lang="sv-SE" dirty="0"/>
          </a:p>
        </p:txBody>
      </p:sp>
      <p:sp>
        <p:nvSpPr>
          <p:cNvPr id="4" name="Platshållare för innehåll 3"/>
          <p:cNvSpPr>
            <a:spLocks noGrp="1"/>
          </p:cNvSpPr>
          <p:nvPr>
            <p:ph sz="half" idx="2"/>
          </p:nvPr>
        </p:nvSpPr>
        <p:spPr>
          <a:xfrm>
            <a:off x="4651200" y="1411200"/>
            <a:ext cx="4024488" cy="2314800"/>
          </a:xfrm>
        </p:spPr>
        <p:txBody>
          <a:bodyPr>
            <a:normAutofit/>
          </a:bodyPr>
          <a:lstStyle>
            <a:lvl1pPr>
              <a:lnSpc>
                <a:spcPts val="2000"/>
              </a:lnSpc>
              <a:defRPr sz="1800"/>
            </a:lvl1pPr>
            <a:lvl2pPr>
              <a:lnSpc>
                <a:spcPts val="1800"/>
              </a:lnSpc>
              <a:spcBef>
                <a:spcPts val="500"/>
              </a:spcBef>
              <a:defRPr sz="1600" baseline="0"/>
            </a:lvl2pPr>
            <a:lvl3pPr>
              <a:lnSpc>
                <a:spcPts val="1800"/>
              </a:lnSpc>
              <a:spcBef>
                <a:spcPts val="400"/>
              </a:spcBef>
              <a:defRPr sz="1400" baseline="0"/>
            </a:lvl3pPr>
            <a:lvl4pPr>
              <a:lnSpc>
                <a:spcPts val="1600"/>
              </a:lnSpc>
              <a:spcBef>
                <a:spcPts val="400"/>
              </a:spcBef>
              <a:defRPr sz="1400" baseline="0"/>
            </a:lvl4pPr>
            <a:lvl5pPr>
              <a:lnSpc>
                <a:spcPts val="1600"/>
              </a:lnSpc>
              <a:spcBef>
                <a:spcPts val="400"/>
              </a:spcBef>
              <a:defRPr sz="1400" baseline="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8" name="Platshållare för innehåll 3"/>
          <p:cNvSpPr>
            <a:spLocks noGrp="1"/>
          </p:cNvSpPr>
          <p:nvPr>
            <p:ph sz="half" idx="13"/>
          </p:nvPr>
        </p:nvSpPr>
        <p:spPr>
          <a:xfrm>
            <a:off x="4651200" y="3850504"/>
            <a:ext cx="4024488" cy="2314800"/>
          </a:xfrm>
        </p:spPr>
        <p:txBody>
          <a:bodyPr>
            <a:normAutofit/>
          </a:bodyPr>
          <a:lstStyle>
            <a:lvl1pPr>
              <a:lnSpc>
                <a:spcPts val="2000"/>
              </a:lnSpc>
              <a:defRPr sz="1800"/>
            </a:lvl1pPr>
            <a:lvl2pPr>
              <a:lnSpc>
                <a:spcPts val="1800"/>
              </a:lnSpc>
              <a:spcBef>
                <a:spcPts val="500"/>
              </a:spcBef>
              <a:defRPr sz="1600"/>
            </a:lvl2pPr>
            <a:lvl3pPr>
              <a:lnSpc>
                <a:spcPts val="1800"/>
              </a:lnSpc>
              <a:spcBef>
                <a:spcPts val="400"/>
              </a:spcBef>
              <a:defRPr sz="1400" baseline="0"/>
            </a:lvl3pPr>
            <a:lvl4pPr>
              <a:lnSpc>
                <a:spcPts val="1600"/>
              </a:lnSpc>
              <a:spcBef>
                <a:spcPts val="400"/>
              </a:spcBef>
              <a:defRPr sz="1400" baseline="0"/>
            </a:lvl4pPr>
            <a:lvl5pPr>
              <a:lnSpc>
                <a:spcPts val="1600"/>
              </a:lnSpc>
              <a:spcBef>
                <a:spcPts val="400"/>
              </a:spcBef>
              <a:defRPr sz="1400" baseline="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9" name="Platshållare för innehåll 2"/>
          <p:cNvSpPr>
            <a:spLocks noGrp="1"/>
          </p:cNvSpPr>
          <p:nvPr>
            <p:ph sz="half" idx="1"/>
          </p:nvPr>
        </p:nvSpPr>
        <p:spPr>
          <a:xfrm>
            <a:off x="468315" y="1411200"/>
            <a:ext cx="4020407" cy="4752000"/>
          </a:xfrm>
        </p:spPr>
        <p:txBody>
          <a:bodyPr/>
          <a:lstStyle>
            <a:lvl1pPr>
              <a:lnSpc>
                <a:spcPts val="2000"/>
              </a:lnSpc>
              <a:defRPr sz="1800" baseline="0"/>
            </a:lvl1pPr>
            <a:lvl2pPr>
              <a:lnSpc>
                <a:spcPts val="1800"/>
              </a:lnSpc>
              <a:spcBef>
                <a:spcPts val="500"/>
              </a:spcBef>
              <a:defRPr sz="1600" baseline="0"/>
            </a:lvl2pPr>
            <a:lvl3pPr>
              <a:lnSpc>
                <a:spcPts val="1600"/>
              </a:lnSpc>
              <a:spcBef>
                <a:spcPts val="400"/>
              </a:spcBef>
              <a:defRPr sz="1400" baseline="0"/>
            </a:lvl3pPr>
            <a:lvl4pPr>
              <a:lnSpc>
                <a:spcPts val="1600"/>
              </a:lnSpc>
              <a:spcBef>
                <a:spcPts val="400"/>
              </a:spcBef>
              <a:defRPr sz="1400" baseline="0"/>
            </a:lvl4pPr>
            <a:lvl5pPr>
              <a:lnSpc>
                <a:spcPts val="1600"/>
              </a:lnSpc>
              <a:spcBef>
                <a:spcPts val="400"/>
              </a:spcBef>
              <a:defRPr sz="1400" baseline="0"/>
            </a:lvl5pPr>
            <a:lvl6pPr>
              <a:defRPr sz="1400"/>
            </a:lvl6pPr>
            <a:lvl7pPr>
              <a:defRPr sz="1400"/>
            </a:lvl7pPr>
            <a:lvl8pPr>
              <a:defRPr sz="1400" baseline="0"/>
            </a:lvl8pPr>
            <a:lvl9pPr>
              <a:defRPr sz="14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12" name="Platshållare för sidfot 21"/>
          <p:cNvSpPr>
            <a:spLocks noGrp="1"/>
          </p:cNvSpPr>
          <p:nvPr>
            <p:ph type="ftr" sz="quarter" idx="3"/>
          </p:nvPr>
        </p:nvSpPr>
        <p:spPr>
          <a:xfrm>
            <a:off x="4464000" y="6441205"/>
            <a:ext cx="2268000" cy="262800"/>
          </a:xfrm>
          <a:prstGeom prst="rect">
            <a:avLst/>
          </a:prstGeom>
        </p:spPr>
        <p:txBody>
          <a:bodyPr vert="horz" lIns="91440" tIns="45720" rIns="91440" bIns="45720" rtlCol="0" anchor="ctr"/>
          <a:lstStyle>
            <a:lvl1pPr algn="l">
              <a:defRPr sz="800">
                <a:solidFill>
                  <a:srgbClr val="4A4A49"/>
                </a:solidFill>
              </a:defRPr>
            </a:lvl1pPr>
          </a:lstStyle>
          <a:p>
            <a:endParaRPr lang="en-US"/>
          </a:p>
        </p:txBody>
      </p:sp>
      <p:sp>
        <p:nvSpPr>
          <p:cNvPr id="13" name="Platshållare för datum 20"/>
          <p:cNvSpPr>
            <a:spLocks noGrp="1"/>
          </p:cNvSpPr>
          <p:nvPr>
            <p:ph type="dt" sz="half" idx="15"/>
          </p:nvPr>
        </p:nvSpPr>
        <p:spPr>
          <a:xfrm>
            <a:off x="864000" y="6443135"/>
            <a:ext cx="1008000" cy="262800"/>
          </a:xfrm>
          <a:prstGeom prst="rect">
            <a:avLst/>
          </a:prstGeom>
        </p:spPr>
        <p:txBody>
          <a:bodyPr vert="horz" lIns="91440" tIns="45720" rIns="91440" bIns="45720" rtlCol="0" anchor="ctr"/>
          <a:lstStyle>
            <a:lvl1pPr algn="ctr">
              <a:defRPr sz="800">
                <a:solidFill>
                  <a:srgbClr val="4A4A49"/>
                </a:solidFill>
              </a:defRPr>
            </a:lvl1pPr>
          </a:lstStyle>
          <a:p>
            <a:fld id="{18CBBCA6-FCB7-4B93-8A97-57928831B0D3}" type="datetime1">
              <a:rPr lang="en-US" smtClean="0"/>
              <a:t>10/20/2022</a:t>
            </a:fld>
            <a:endParaRPr lang="en-US"/>
          </a:p>
        </p:txBody>
      </p:sp>
      <p:sp>
        <p:nvSpPr>
          <p:cNvPr id="14" name="Platshållare för bildnummer 23"/>
          <p:cNvSpPr>
            <a:spLocks noGrp="1"/>
          </p:cNvSpPr>
          <p:nvPr>
            <p:ph type="sldNum" sz="quarter" idx="4"/>
          </p:nvPr>
        </p:nvSpPr>
        <p:spPr>
          <a:xfrm>
            <a:off x="306000" y="6443135"/>
            <a:ext cx="360000" cy="262800"/>
          </a:xfrm>
          <a:prstGeom prst="rect">
            <a:avLst/>
          </a:prstGeom>
        </p:spPr>
        <p:txBody>
          <a:bodyPr vert="horz" lIns="91440" tIns="45720" rIns="91440" bIns="45720" rtlCol="0" anchor="ctr"/>
          <a:lstStyle>
            <a:lvl1pPr algn="ctr">
              <a:defRPr sz="800">
                <a:solidFill>
                  <a:srgbClr val="4A4A49"/>
                </a:solidFill>
              </a:defRPr>
            </a:lvl1pPr>
          </a:lstStyle>
          <a:p>
            <a:fld id="{5A6719E9-FC1E-4AE4-A2F0-2206EDDAE867}" type="slidenum">
              <a:rPr lang="en-US" smtClean="0"/>
              <a:t>‹#›</a:t>
            </a:fld>
            <a:endParaRPr lang="en-US"/>
          </a:p>
        </p:txBody>
      </p:sp>
    </p:spTree>
    <p:extLst>
      <p:ext uri="{BB962C8B-B14F-4D97-AF65-F5344CB8AC3E}">
        <p14:creationId xmlns:p14="http://schemas.microsoft.com/office/powerpoint/2010/main" val="5012065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Four Conten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a:t>Click to edit Master title style</a:t>
            </a:r>
            <a:endParaRPr lang="sv-SE" dirty="0"/>
          </a:p>
        </p:txBody>
      </p:sp>
      <p:sp>
        <p:nvSpPr>
          <p:cNvPr id="3" name="Platshållare för innehåll 2"/>
          <p:cNvSpPr>
            <a:spLocks noGrp="1"/>
          </p:cNvSpPr>
          <p:nvPr>
            <p:ph sz="half" idx="1"/>
          </p:nvPr>
        </p:nvSpPr>
        <p:spPr>
          <a:xfrm>
            <a:off x="468315" y="1411200"/>
            <a:ext cx="4020407" cy="2314800"/>
          </a:xfrm>
        </p:spPr>
        <p:txBody>
          <a:bodyPr/>
          <a:lstStyle>
            <a:lvl1pPr>
              <a:lnSpc>
                <a:spcPts val="2000"/>
              </a:lnSpc>
              <a:defRPr sz="1600" baseline="0"/>
            </a:lvl1pPr>
            <a:lvl2pPr>
              <a:lnSpc>
                <a:spcPts val="1800"/>
              </a:lnSpc>
              <a:spcBef>
                <a:spcPts val="500"/>
              </a:spcBef>
              <a:defRPr sz="1400" baseline="0"/>
            </a:lvl2pPr>
            <a:lvl3pPr>
              <a:lnSpc>
                <a:spcPts val="1600"/>
              </a:lnSpc>
              <a:spcBef>
                <a:spcPts val="400"/>
              </a:spcBef>
              <a:defRPr sz="1200" baseline="0"/>
            </a:lvl3pPr>
            <a:lvl4pPr>
              <a:lnSpc>
                <a:spcPts val="1600"/>
              </a:lnSpc>
              <a:spcBef>
                <a:spcPts val="400"/>
              </a:spcBef>
              <a:defRPr sz="1200" baseline="0"/>
            </a:lvl4pPr>
            <a:lvl5pPr>
              <a:lnSpc>
                <a:spcPts val="1600"/>
              </a:lnSpc>
              <a:spcBef>
                <a:spcPts val="400"/>
              </a:spcBef>
              <a:buFont typeface="Arial" pitchFamily="34" charset="0"/>
              <a:buChar char="•"/>
              <a:defRPr sz="1200" baseline="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10" name="Platshållare för innehåll 3"/>
          <p:cNvSpPr>
            <a:spLocks noGrp="1"/>
          </p:cNvSpPr>
          <p:nvPr>
            <p:ph sz="half" idx="14"/>
          </p:nvPr>
        </p:nvSpPr>
        <p:spPr>
          <a:xfrm>
            <a:off x="468315" y="3850504"/>
            <a:ext cx="4020407" cy="2314800"/>
          </a:xfrm>
        </p:spPr>
        <p:txBody>
          <a:bodyPr>
            <a:normAutofit/>
          </a:bodyPr>
          <a:lstStyle>
            <a:lvl1pPr>
              <a:defRPr sz="1600"/>
            </a:lvl1pPr>
            <a:lvl2pPr>
              <a:lnSpc>
                <a:spcPts val="1800"/>
              </a:lnSpc>
              <a:spcBef>
                <a:spcPts val="500"/>
              </a:spcBef>
              <a:defRPr sz="1400"/>
            </a:lvl2pPr>
            <a:lvl3pPr>
              <a:lnSpc>
                <a:spcPts val="1600"/>
              </a:lnSpc>
              <a:spcBef>
                <a:spcPts val="400"/>
              </a:spcBef>
              <a:defRPr sz="1200" baseline="0"/>
            </a:lvl3pPr>
            <a:lvl4pPr>
              <a:lnSpc>
                <a:spcPts val="1600"/>
              </a:lnSpc>
              <a:spcBef>
                <a:spcPts val="400"/>
              </a:spcBef>
              <a:defRPr sz="1200" baseline="0"/>
            </a:lvl4pPr>
            <a:lvl5pPr>
              <a:lnSpc>
                <a:spcPts val="1600"/>
              </a:lnSpc>
              <a:spcBef>
                <a:spcPts val="400"/>
              </a:spcBef>
              <a:defRPr sz="1200" baseline="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13" name="Platshållare för sidfot 21"/>
          <p:cNvSpPr>
            <a:spLocks noGrp="1"/>
          </p:cNvSpPr>
          <p:nvPr>
            <p:ph type="ftr" sz="quarter" idx="3"/>
          </p:nvPr>
        </p:nvSpPr>
        <p:spPr>
          <a:xfrm>
            <a:off x="4464000" y="6441205"/>
            <a:ext cx="2268000" cy="262800"/>
          </a:xfrm>
          <a:prstGeom prst="rect">
            <a:avLst/>
          </a:prstGeom>
        </p:spPr>
        <p:txBody>
          <a:bodyPr vert="horz" lIns="91440" tIns="45720" rIns="91440" bIns="45720" rtlCol="0" anchor="ctr"/>
          <a:lstStyle>
            <a:lvl1pPr algn="l">
              <a:defRPr sz="800">
                <a:solidFill>
                  <a:srgbClr val="4A4A49"/>
                </a:solidFill>
              </a:defRPr>
            </a:lvl1pPr>
          </a:lstStyle>
          <a:p>
            <a:endParaRPr lang="en-US"/>
          </a:p>
        </p:txBody>
      </p:sp>
      <p:sp>
        <p:nvSpPr>
          <p:cNvPr id="15" name="Platshållare för datum 20"/>
          <p:cNvSpPr>
            <a:spLocks noGrp="1"/>
          </p:cNvSpPr>
          <p:nvPr>
            <p:ph type="dt" sz="half" idx="15"/>
          </p:nvPr>
        </p:nvSpPr>
        <p:spPr>
          <a:xfrm>
            <a:off x="864000" y="6443135"/>
            <a:ext cx="1008000" cy="262800"/>
          </a:xfrm>
          <a:prstGeom prst="rect">
            <a:avLst/>
          </a:prstGeom>
        </p:spPr>
        <p:txBody>
          <a:bodyPr vert="horz" lIns="91440" tIns="45720" rIns="91440" bIns="45720" rtlCol="0" anchor="ctr"/>
          <a:lstStyle>
            <a:lvl1pPr algn="ctr">
              <a:defRPr sz="800">
                <a:solidFill>
                  <a:srgbClr val="4A4A49"/>
                </a:solidFill>
              </a:defRPr>
            </a:lvl1pPr>
          </a:lstStyle>
          <a:p>
            <a:fld id="{BE3C59FB-968A-48AD-9E8A-848725759575}" type="datetime1">
              <a:rPr lang="en-US" smtClean="0"/>
              <a:t>10/20/2022</a:t>
            </a:fld>
            <a:endParaRPr lang="en-US"/>
          </a:p>
        </p:txBody>
      </p:sp>
      <p:sp>
        <p:nvSpPr>
          <p:cNvPr id="16" name="Platshållare för bildnummer 23"/>
          <p:cNvSpPr>
            <a:spLocks noGrp="1"/>
          </p:cNvSpPr>
          <p:nvPr>
            <p:ph type="sldNum" sz="quarter" idx="4"/>
          </p:nvPr>
        </p:nvSpPr>
        <p:spPr>
          <a:xfrm>
            <a:off x="306000" y="6443135"/>
            <a:ext cx="360000" cy="262800"/>
          </a:xfrm>
          <a:prstGeom prst="rect">
            <a:avLst/>
          </a:prstGeom>
        </p:spPr>
        <p:txBody>
          <a:bodyPr vert="horz" lIns="91440" tIns="45720" rIns="91440" bIns="45720" rtlCol="0" anchor="ctr"/>
          <a:lstStyle>
            <a:lvl1pPr algn="ctr">
              <a:defRPr sz="800">
                <a:solidFill>
                  <a:srgbClr val="4A4A49"/>
                </a:solidFill>
              </a:defRPr>
            </a:lvl1pPr>
          </a:lstStyle>
          <a:p>
            <a:fld id="{5A6719E9-FC1E-4AE4-A2F0-2206EDDAE867}" type="slidenum">
              <a:rPr lang="en-US" smtClean="0"/>
              <a:t>‹#›</a:t>
            </a:fld>
            <a:endParaRPr lang="en-US"/>
          </a:p>
        </p:txBody>
      </p:sp>
      <p:sp>
        <p:nvSpPr>
          <p:cNvPr id="17" name="Platshållare för innehåll 3"/>
          <p:cNvSpPr>
            <a:spLocks noGrp="1"/>
          </p:cNvSpPr>
          <p:nvPr>
            <p:ph sz="half" idx="2"/>
          </p:nvPr>
        </p:nvSpPr>
        <p:spPr>
          <a:xfrm>
            <a:off x="4651200" y="1411200"/>
            <a:ext cx="4024488" cy="2314800"/>
          </a:xfrm>
        </p:spPr>
        <p:txBody>
          <a:bodyPr>
            <a:normAutofit/>
          </a:bodyPr>
          <a:lstStyle>
            <a:lvl1pPr>
              <a:lnSpc>
                <a:spcPts val="2000"/>
              </a:lnSpc>
              <a:defRPr sz="1600"/>
            </a:lvl1pPr>
            <a:lvl2pPr>
              <a:lnSpc>
                <a:spcPts val="1800"/>
              </a:lnSpc>
              <a:spcBef>
                <a:spcPts val="500"/>
              </a:spcBef>
              <a:defRPr sz="1400" baseline="0"/>
            </a:lvl2pPr>
            <a:lvl3pPr>
              <a:lnSpc>
                <a:spcPts val="1800"/>
              </a:lnSpc>
              <a:spcBef>
                <a:spcPts val="400"/>
              </a:spcBef>
              <a:defRPr sz="1200" baseline="0"/>
            </a:lvl3pPr>
            <a:lvl4pPr>
              <a:lnSpc>
                <a:spcPts val="1600"/>
              </a:lnSpc>
              <a:spcBef>
                <a:spcPts val="400"/>
              </a:spcBef>
              <a:defRPr sz="1200" baseline="0"/>
            </a:lvl4pPr>
            <a:lvl5pPr>
              <a:lnSpc>
                <a:spcPts val="1600"/>
              </a:lnSpc>
              <a:spcBef>
                <a:spcPts val="400"/>
              </a:spcBef>
              <a:defRPr sz="1200" baseline="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18" name="Platshållare för innehåll 3"/>
          <p:cNvSpPr>
            <a:spLocks noGrp="1"/>
          </p:cNvSpPr>
          <p:nvPr>
            <p:ph sz="half" idx="13"/>
          </p:nvPr>
        </p:nvSpPr>
        <p:spPr>
          <a:xfrm>
            <a:off x="4651200" y="3850504"/>
            <a:ext cx="4024488" cy="2314800"/>
          </a:xfrm>
        </p:spPr>
        <p:txBody>
          <a:bodyPr>
            <a:normAutofit/>
          </a:bodyPr>
          <a:lstStyle>
            <a:lvl1pPr>
              <a:lnSpc>
                <a:spcPts val="2000"/>
              </a:lnSpc>
              <a:defRPr sz="1600"/>
            </a:lvl1pPr>
            <a:lvl2pPr>
              <a:lnSpc>
                <a:spcPts val="1800"/>
              </a:lnSpc>
              <a:spcBef>
                <a:spcPts val="500"/>
              </a:spcBef>
              <a:defRPr sz="1400"/>
            </a:lvl2pPr>
            <a:lvl3pPr>
              <a:lnSpc>
                <a:spcPts val="1800"/>
              </a:lnSpc>
              <a:spcBef>
                <a:spcPts val="400"/>
              </a:spcBef>
              <a:defRPr sz="1200" baseline="0"/>
            </a:lvl3pPr>
            <a:lvl4pPr>
              <a:lnSpc>
                <a:spcPts val="1600"/>
              </a:lnSpc>
              <a:spcBef>
                <a:spcPts val="400"/>
              </a:spcBef>
              <a:defRPr sz="1200" baseline="0"/>
            </a:lvl4pPr>
            <a:lvl5pPr>
              <a:lnSpc>
                <a:spcPts val="1600"/>
              </a:lnSpc>
              <a:spcBef>
                <a:spcPts val="400"/>
              </a:spcBef>
              <a:defRPr sz="1200" baseline="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Tree>
    <p:extLst>
      <p:ext uri="{BB962C8B-B14F-4D97-AF65-F5344CB8AC3E}">
        <p14:creationId xmlns:p14="http://schemas.microsoft.com/office/powerpoint/2010/main" val="24337485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a:t>Click to edit Master title style</a:t>
            </a:r>
            <a:endParaRPr lang="sv-SE" dirty="0"/>
          </a:p>
        </p:txBody>
      </p:sp>
      <p:sp>
        <p:nvSpPr>
          <p:cNvPr id="6" name="Platshållare för sidfot 21"/>
          <p:cNvSpPr>
            <a:spLocks noGrp="1"/>
          </p:cNvSpPr>
          <p:nvPr>
            <p:ph type="ftr" sz="quarter" idx="3"/>
          </p:nvPr>
        </p:nvSpPr>
        <p:spPr>
          <a:xfrm>
            <a:off x="4464000" y="6441205"/>
            <a:ext cx="2268000" cy="262800"/>
          </a:xfrm>
          <a:prstGeom prst="rect">
            <a:avLst/>
          </a:prstGeom>
        </p:spPr>
        <p:txBody>
          <a:bodyPr vert="horz" lIns="91440" tIns="45720" rIns="91440" bIns="45720" rtlCol="0" anchor="ctr"/>
          <a:lstStyle>
            <a:lvl1pPr algn="l">
              <a:defRPr sz="800">
                <a:solidFill>
                  <a:srgbClr val="4A4A49"/>
                </a:solidFill>
              </a:defRPr>
            </a:lvl1pPr>
          </a:lstStyle>
          <a:p>
            <a:endParaRPr lang="en-US"/>
          </a:p>
        </p:txBody>
      </p:sp>
      <p:sp>
        <p:nvSpPr>
          <p:cNvPr id="8" name="Platshållare för datum 20"/>
          <p:cNvSpPr>
            <a:spLocks noGrp="1"/>
          </p:cNvSpPr>
          <p:nvPr>
            <p:ph type="dt" sz="half" idx="2"/>
          </p:nvPr>
        </p:nvSpPr>
        <p:spPr>
          <a:xfrm>
            <a:off x="864000" y="6443135"/>
            <a:ext cx="1008000" cy="262800"/>
          </a:xfrm>
          <a:prstGeom prst="rect">
            <a:avLst/>
          </a:prstGeom>
        </p:spPr>
        <p:txBody>
          <a:bodyPr vert="horz" lIns="91440" tIns="45720" rIns="91440" bIns="45720" rtlCol="0" anchor="ctr"/>
          <a:lstStyle>
            <a:lvl1pPr algn="ctr">
              <a:defRPr sz="800">
                <a:solidFill>
                  <a:srgbClr val="4A4A49"/>
                </a:solidFill>
              </a:defRPr>
            </a:lvl1pPr>
          </a:lstStyle>
          <a:p>
            <a:fld id="{0BC332FC-A3BB-4811-8F1E-F16BE810762C}" type="datetime1">
              <a:rPr lang="en-US" smtClean="0"/>
              <a:t>10/20/2022</a:t>
            </a:fld>
            <a:endParaRPr lang="en-US"/>
          </a:p>
        </p:txBody>
      </p:sp>
      <p:sp>
        <p:nvSpPr>
          <p:cNvPr id="9" name="Platshållare för bildnummer 23"/>
          <p:cNvSpPr>
            <a:spLocks noGrp="1"/>
          </p:cNvSpPr>
          <p:nvPr>
            <p:ph type="sldNum" sz="quarter" idx="4"/>
          </p:nvPr>
        </p:nvSpPr>
        <p:spPr>
          <a:xfrm>
            <a:off x="306000" y="6443135"/>
            <a:ext cx="360000" cy="262800"/>
          </a:xfrm>
          <a:prstGeom prst="rect">
            <a:avLst/>
          </a:prstGeom>
        </p:spPr>
        <p:txBody>
          <a:bodyPr vert="horz" lIns="91440" tIns="45720" rIns="91440" bIns="45720" rtlCol="0" anchor="ctr"/>
          <a:lstStyle>
            <a:lvl1pPr algn="ctr">
              <a:defRPr sz="800">
                <a:solidFill>
                  <a:srgbClr val="4A4A49"/>
                </a:solidFill>
              </a:defRPr>
            </a:lvl1pPr>
          </a:lstStyle>
          <a:p>
            <a:fld id="{5A6719E9-FC1E-4AE4-A2F0-2206EDDAE867}" type="slidenum">
              <a:rPr lang="en-US" smtClean="0"/>
              <a:t>‹#›</a:t>
            </a:fld>
            <a:endParaRPr lang="en-US"/>
          </a:p>
        </p:txBody>
      </p:sp>
    </p:spTree>
    <p:extLst>
      <p:ext uri="{BB962C8B-B14F-4D97-AF65-F5344CB8AC3E}">
        <p14:creationId xmlns:p14="http://schemas.microsoft.com/office/powerpoint/2010/main" val="6454317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and Pictur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a:t>Click to edit Master title style</a:t>
            </a:r>
            <a:endParaRPr lang="sv-SE" dirty="0"/>
          </a:p>
        </p:txBody>
      </p:sp>
      <p:sp>
        <p:nvSpPr>
          <p:cNvPr id="10" name="Platshållare för bild 9"/>
          <p:cNvSpPr>
            <a:spLocks noGrp="1"/>
          </p:cNvSpPr>
          <p:nvPr>
            <p:ph type="pic" sz="quarter" idx="13"/>
          </p:nvPr>
        </p:nvSpPr>
        <p:spPr>
          <a:xfrm>
            <a:off x="468314" y="1411200"/>
            <a:ext cx="8207375" cy="4752000"/>
          </a:xfrm>
        </p:spPr>
        <p:txBody>
          <a:bodyPr/>
          <a:lstStyle>
            <a:lvl1pPr>
              <a:buFontTx/>
              <a:buNone/>
              <a:defRPr/>
            </a:lvl1pPr>
          </a:lstStyle>
          <a:p>
            <a:r>
              <a:rPr lang="en-US"/>
              <a:t>Click icon to add picture</a:t>
            </a:r>
            <a:endParaRPr lang="sv-SE" dirty="0"/>
          </a:p>
        </p:txBody>
      </p:sp>
      <p:sp>
        <p:nvSpPr>
          <p:cNvPr id="7" name="Platshållare för sidfot 21"/>
          <p:cNvSpPr>
            <a:spLocks noGrp="1"/>
          </p:cNvSpPr>
          <p:nvPr>
            <p:ph type="ftr" sz="quarter" idx="3"/>
          </p:nvPr>
        </p:nvSpPr>
        <p:spPr>
          <a:xfrm>
            <a:off x="4464000" y="6441205"/>
            <a:ext cx="2268000" cy="262800"/>
          </a:xfrm>
          <a:prstGeom prst="rect">
            <a:avLst/>
          </a:prstGeom>
        </p:spPr>
        <p:txBody>
          <a:bodyPr vert="horz" lIns="91440" tIns="45720" rIns="91440" bIns="45720" rtlCol="0" anchor="ctr"/>
          <a:lstStyle>
            <a:lvl1pPr algn="l">
              <a:defRPr sz="800">
                <a:solidFill>
                  <a:srgbClr val="4A4A49"/>
                </a:solidFill>
              </a:defRPr>
            </a:lvl1pPr>
          </a:lstStyle>
          <a:p>
            <a:endParaRPr lang="en-US"/>
          </a:p>
        </p:txBody>
      </p:sp>
      <p:sp>
        <p:nvSpPr>
          <p:cNvPr id="9" name="Platshållare för datum 20"/>
          <p:cNvSpPr>
            <a:spLocks noGrp="1"/>
          </p:cNvSpPr>
          <p:nvPr>
            <p:ph type="dt" sz="half" idx="2"/>
          </p:nvPr>
        </p:nvSpPr>
        <p:spPr>
          <a:xfrm>
            <a:off x="864000" y="6443135"/>
            <a:ext cx="1008000" cy="262800"/>
          </a:xfrm>
          <a:prstGeom prst="rect">
            <a:avLst/>
          </a:prstGeom>
        </p:spPr>
        <p:txBody>
          <a:bodyPr vert="horz" lIns="91440" tIns="45720" rIns="91440" bIns="45720" rtlCol="0" anchor="ctr"/>
          <a:lstStyle>
            <a:lvl1pPr algn="ctr">
              <a:defRPr sz="800">
                <a:solidFill>
                  <a:srgbClr val="4A4A49"/>
                </a:solidFill>
              </a:defRPr>
            </a:lvl1pPr>
          </a:lstStyle>
          <a:p>
            <a:fld id="{5F793443-5B90-4A7C-9035-8219E2C3F9B6}" type="datetime1">
              <a:rPr lang="en-US" smtClean="0"/>
              <a:t>10/20/2022</a:t>
            </a:fld>
            <a:endParaRPr lang="en-US"/>
          </a:p>
        </p:txBody>
      </p:sp>
      <p:sp>
        <p:nvSpPr>
          <p:cNvPr id="11" name="Platshållare för bildnummer 23"/>
          <p:cNvSpPr>
            <a:spLocks noGrp="1"/>
          </p:cNvSpPr>
          <p:nvPr>
            <p:ph type="sldNum" sz="quarter" idx="4"/>
          </p:nvPr>
        </p:nvSpPr>
        <p:spPr>
          <a:xfrm>
            <a:off x="306000" y="6443135"/>
            <a:ext cx="360000" cy="262800"/>
          </a:xfrm>
          <a:prstGeom prst="rect">
            <a:avLst/>
          </a:prstGeom>
        </p:spPr>
        <p:txBody>
          <a:bodyPr vert="horz" lIns="91440" tIns="45720" rIns="91440" bIns="45720" rtlCol="0" anchor="ctr"/>
          <a:lstStyle>
            <a:lvl1pPr algn="ctr">
              <a:defRPr sz="800">
                <a:solidFill>
                  <a:srgbClr val="4A4A49"/>
                </a:solidFill>
              </a:defRPr>
            </a:lvl1pPr>
          </a:lstStyle>
          <a:p>
            <a:fld id="{5A6719E9-FC1E-4AE4-A2F0-2206EDDAE867}" type="slidenum">
              <a:rPr lang="en-US" smtClean="0"/>
              <a:t>‹#›</a:t>
            </a:fld>
            <a:endParaRPr lang="en-US"/>
          </a:p>
        </p:txBody>
      </p:sp>
    </p:spTree>
    <p:extLst>
      <p:ext uri="{BB962C8B-B14F-4D97-AF65-F5344CB8AC3E}">
        <p14:creationId xmlns:p14="http://schemas.microsoft.com/office/powerpoint/2010/main" val="16538305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5" name="Platshållare för sidfot 21"/>
          <p:cNvSpPr>
            <a:spLocks noGrp="1"/>
          </p:cNvSpPr>
          <p:nvPr>
            <p:ph type="ftr" sz="quarter" idx="3"/>
          </p:nvPr>
        </p:nvSpPr>
        <p:spPr>
          <a:xfrm>
            <a:off x="4464000" y="6441205"/>
            <a:ext cx="2268000" cy="262800"/>
          </a:xfrm>
          <a:prstGeom prst="rect">
            <a:avLst/>
          </a:prstGeom>
        </p:spPr>
        <p:txBody>
          <a:bodyPr vert="horz" lIns="91440" tIns="45720" rIns="91440" bIns="45720" rtlCol="0" anchor="ctr"/>
          <a:lstStyle>
            <a:lvl1pPr algn="l">
              <a:defRPr sz="800">
                <a:solidFill>
                  <a:srgbClr val="4A4A49"/>
                </a:solidFill>
              </a:defRPr>
            </a:lvl1pPr>
          </a:lstStyle>
          <a:p>
            <a:endParaRPr lang="en-US"/>
          </a:p>
        </p:txBody>
      </p:sp>
      <p:sp>
        <p:nvSpPr>
          <p:cNvPr id="7" name="Platshållare för datum 20"/>
          <p:cNvSpPr>
            <a:spLocks noGrp="1"/>
          </p:cNvSpPr>
          <p:nvPr>
            <p:ph type="dt" sz="half" idx="2"/>
          </p:nvPr>
        </p:nvSpPr>
        <p:spPr>
          <a:xfrm>
            <a:off x="864000" y="6443135"/>
            <a:ext cx="1008000" cy="262800"/>
          </a:xfrm>
          <a:prstGeom prst="rect">
            <a:avLst/>
          </a:prstGeom>
        </p:spPr>
        <p:txBody>
          <a:bodyPr vert="horz" lIns="91440" tIns="45720" rIns="91440" bIns="45720" rtlCol="0" anchor="ctr"/>
          <a:lstStyle>
            <a:lvl1pPr algn="ctr">
              <a:defRPr sz="800">
                <a:solidFill>
                  <a:srgbClr val="4A4A49"/>
                </a:solidFill>
              </a:defRPr>
            </a:lvl1pPr>
          </a:lstStyle>
          <a:p>
            <a:fld id="{64C78411-0B45-4932-94EF-36BB9B992CD8}" type="datetime1">
              <a:rPr lang="en-US" smtClean="0"/>
              <a:t>10/20/2022</a:t>
            </a:fld>
            <a:endParaRPr lang="en-US"/>
          </a:p>
        </p:txBody>
      </p:sp>
      <p:sp>
        <p:nvSpPr>
          <p:cNvPr id="8" name="Platshållare för bildnummer 23"/>
          <p:cNvSpPr>
            <a:spLocks noGrp="1"/>
          </p:cNvSpPr>
          <p:nvPr>
            <p:ph type="sldNum" sz="quarter" idx="4"/>
          </p:nvPr>
        </p:nvSpPr>
        <p:spPr>
          <a:xfrm>
            <a:off x="306000" y="6443135"/>
            <a:ext cx="360000" cy="262800"/>
          </a:xfrm>
          <a:prstGeom prst="rect">
            <a:avLst/>
          </a:prstGeom>
        </p:spPr>
        <p:txBody>
          <a:bodyPr vert="horz" lIns="91440" tIns="45720" rIns="91440" bIns="45720" rtlCol="0" anchor="ctr"/>
          <a:lstStyle>
            <a:lvl1pPr algn="ctr">
              <a:defRPr sz="800">
                <a:solidFill>
                  <a:srgbClr val="4A4A49"/>
                </a:solidFill>
              </a:defRPr>
            </a:lvl1pPr>
          </a:lstStyle>
          <a:p>
            <a:fld id="{5A6719E9-FC1E-4AE4-A2F0-2206EDDAE867}" type="slidenum">
              <a:rPr lang="en-US" smtClean="0"/>
              <a:t>‹#›</a:t>
            </a:fld>
            <a:endParaRPr lang="en-US"/>
          </a:p>
        </p:txBody>
      </p:sp>
    </p:spTree>
    <p:extLst>
      <p:ext uri="{BB962C8B-B14F-4D97-AF65-F5344CB8AC3E}">
        <p14:creationId xmlns:p14="http://schemas.microsoft.com/office/powerpoint/2010/main" val="10865339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3" Type="http://schemas.openxmlformats.org/officeDocument/2006/relationships/slideLayout" Target="../slideLayouts/slideLayout26.xml"/><Relationship Id="rId21" Type="http://schemas.openxmlformats.org/officeDocument/2006/relationships/slideLayout" Target="../slideLayouts/slideLayout44.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slideLayout" Target="../slideLayouts/slideLayout43.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23" Type="http://schemas.openxmlformats.org/officeDocument/2006/relationships/image" Target="../media/image1.png"/><Relationship Id="rId10" Type="http://schemas.openxmlformats.org/officeDocument/2006/relationships/slideLayout" Target="../slideLayouts/slideLayout33.xml"/><Relationship Id="rId19" Type="http://schemas.openxmlformats.org/officeDocument/2006/relationships/slideLayout" Target="../slideLayouts/slideLayout42.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 Id="rId2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68313" y="475200"/>
            <a:ext cx="8207376" cy="720000"/>
          </a:xfrm>
          <a:prstGeom prst="rect">
            <a:avLst/>
          </a:prstGeom>
          <a:noFill/>
          <a:ln>
            <a:noFill/>
          </a:ln>
        </p:spPr>
        <p:txBody>
          <a:bodyPr vert="horz" lIns="0" tIns="45720" rIns="91440" bIns="45720" rtlCol="0" anchor="t" anchorCtr="0">
            <a:noAutofit/>
          </a:bodyPr>
          <a:lstStyle/>
          <a:p>
            <a:r>
              <a:rPr lang="sv-SE" dirty="0"/>
              <a:t>Klicka här för att ändra format</a:t>
            </a:r>
          </a:p>
        </p:txBody>
      </p:sp>
      <p:sp>
        <p:nvSpPr>
          <p:cNvPr id="3" name="Platshållare för text 2"/>
          <p:cNvSpPr>
            <a:spLocks noGrp="1"/>
          </p:cNvSpPr>
          <p:nvPr>
            <p:ph type="body" idx="1"/>
          </p:nvPr>
        </p:nvSpPr>
        <p:spPr>
          <a:xfrm>
            <a:off x="468313" y="1411200"/>
            <a:ext cx="8207376" cy="4752000"/>
          </a:xfrm>
          <a:prstGeom prst="rect">
            <a:avLst/>
          </a:prstGeom>
          <a:ln>
            <a:noFill/>
          </a:ln>
        </p:spPr>
        <p:txBody>
          <a:bodyPr vert="horz" lIns="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a:p>
            <a:pPr lvl="5"/>
            <a:r>
              <a:rPr lang="sv-SE" dirty="0"/>
              <a:t>Nivå sex</a:t>
            </a:r>
          </a:p>
          <a:p>
            <a:pPr lvl="6"/>
            <a:r>
              <a:rPr lang="sv-SE" dirty="0"/>
              <a:t>Nivå sju</a:t>
            </a:r>
          </a:p>
          <a:p>
            <a:pPr lvl="7"/>
            <a:r>
              <a:rPr lang="sv-SE" dirty="0"/>
              <a:t>Nivå åtta</a:t>
            </a:r>
          </a:p>
          <a:p>
            <a:pPr lvl="8"/>
            <a:r>
              <a:rPr lang="sv-SE" dirty="0"/>
              <a:t>Nivå nio</a:t>
            </a:r>
          </a:p>
        </p:txBody>
      </p:sp>
      <p:sp>
        <p:nvSpPr>
          <p:cNvPr id="11" name="Rectangle 5"/>
          <p:cNvSpPr/>
          <p:nvPr/>
        </p:nvSpPr>
        <p:spPr>
          <a:xfrm>
            <a:off x="0" y="-3788"/>
            <a:ext cx="2304000" cy="240000"/>
          </a:xfrm>
          <a:prstGeom prst="rect">
            <a:avLst/>
          </a:prstGeom>
          <a:solidFill>
            <a:srgbClr val="005C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50000"/>
              </a:spcBef>
            </a:pPr>
            <a:endParaRPr lang="sv-SE" sz="1200">
              <a:solidFill>
                <a:srgbClr val="FFFFFF"/>
              </a:solidFill>
            </a:endParaRPr>
          </a:p>
        </p:txBody>
      </p:sp>
      <p:sp>
        <p:nvSpPr>
          <p:cNvPr id="12" name="Rectangle 7"/>
          <p:cNvSpPr/>
          <p:nvPr/>
        </p:nvSpPr>
        <p:spPr>
          <a:xfrm>
            <a:off x="2276669" y="-3788"/>
            <a:ext cx="2304000" cy="240000"/>
          </a:xfrm>
          <a:prstGeom prst="rect">
            <a:avLst/>
          </a:prstGeom>
          <a:solidFill>
            <a:srgbClr val="0080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50000"/>
              </a:spcBef>
            </a:pPr>
            <a:endParaRPr lang="sv-SE" sz="1200">
              <a:solidFill>
                <a:srgbClr val="FFFFFF"/>
              </a:solidFill>
            </a:endParaRPr>
          </a:p>
        </p:txBody>
      </p:sp>
      <p:sp>
        <p:nvSpPr>
          <p:cNvPr id="13" name="Rectangle 8"/>
          <p:cNvSpPr/>
          <p:nvPr/>
        </p:nvSpPr>
        <p:spPr>
          <a:xfrm>
            <a:off x="6830006" y="-3788"/>
            <a:ext cx="2313994" cy="240000"/>
          </a:xfrm>
          <a:prstGeom prst="rect">
            <a:avLst/>
          </a:prstGeom>
          <a:solidFill>
            <a:srgbClr val="BCD4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50000"/>
              </a:spcBef>
            </a:pPr>
            <a:endParaRPr lang="sv-SE" sz="1200" dirty="0">
              <a:solidFill>
                <a:srgbClr val="FFFFFF"/>
              </a:solidFill>
            </a:endParaRPr>
          </a:p>
        </p:txBody>
      </p:sp>
      <p:sp>
        <p:nvSpPr>
          <p:cNvPr id="14" name="Rectangle 10"/>
          <p:cNvSpPr/>
          <p:nvPr/>
        </p:nvSpPr>
        <p:spPr>
          <a:xfrm>
            <a:off x="4553338" y="-3788"/>
            <a:ext cx="2304000" cy="240000"/>
          </a:xfrm>
          <a:prstGeom prst="rect">
            <a:avLst/>
          </a:prstGeom>
          <a:solidFill>
            <a:srgbClr val="42B5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50000"/>
              </a:spcBef>
            </a:pPr>
            <a:endParaRPr lang="sv-SE" sz="1200">
              <a:solidFill>
                <a:srgbClr val="FFFFFF"/>
              </a:solidFill>
            </a:endParaRPr>
          </a:p>
        </p:txBody>
      </p:sp>
      <p:cxnSp>
        <p:nvCxnSpPr>
          <p:cNvPr id="23" name="Rak 22"/>
          <p:cNvCxnSpPr/>
          <p:nvPr/>
        </p:nvCxnSpPr>
        <p:spPr>
          <a:xfrm>
            <a:off x="0" y="6602400"/>
            <a:ext cx="9144000" cy="0"/>
          </a:xfrm>
          <a:prstGeom prst="line">
            <a:avLst/>
          </a:prstGeom>
          <a:ln>
            <a:noFill/>
          </a:ln>
        </p:spPr>
        <p:style>
          <a:lnRef idx="1">
            <a:schemeClr val="accent1"/>
          </a:lnRef>
          <a:fillRef idx="0">
            <a:schemeClr val="accent1"/>
          </a:fillRef>
          <a:effectRef idx="0">
            <a:schemeClr val="accent1"/>
          </a:effectRef>
          <a:fontRef idx="minor">
            <a:schemeClr val="tx1"/>
          </a:fontRef>
        </p:style>
      </p:cxnSp>
      <p:cxnSp>
        <p:nvCxnSpPr>
          <p:cNvPr id="27" name="Rak 26"/>
          <p:cNvCxnSpPr/>
          <p:nvPr/>
        </p:nvCxnSpPr>
        <p:spPr>
          <a:xfrm>
            <a:off x="0" y="255600"/>
            <a:ext cx="9144000" cy="0"/>
          </a:xfrm>
          <a:prstGeom prst="line">
            <a:avLst/>
          </a:prstGeom>
          <a:ln>
            <a:noFill/>
          </a:ln>
        </p:spPr>
        <p:style>
          <a:lnRef idx="1">
            <a:schemeClr val="accent1"/>
          </a:lnRef>
          <a:fillRef idx="0">
            <a:schemeClr val="accent1"/>
          </a:fillRef>
          <a:effectRef idx="0">
            <a:schemeClr val="accent1"/>
          </a:effectRef>
          <a:fontRef idx="minor">
            <a:schemeClr val="tx1"/>
          </a:fontRef>
        </p:style>
      </p:cxnSp>
      <p:cxnSp>
        <p:nvCxnSpPr>
          <p:cNvPr id="35" name="Rak 34"/>
          <p:cNvCxnSpPr/>
          <p:nvPr/>
        </p:nvCxnSpPr>
        <p:spPr>
          <a:xfrm>
            <a:off x="250825" y="0"/>
            <a:ext cx="0" cy="6858000"/>
          </a:xfrm>
          <a:prstGeom prst="line">
            <a:avLst/>
          </a:prstGeom>
          <a:ln>
            <a:noFill/>
          </a:ln>
        </p:spPr>
        <p:style>
          <a:lnRef idx="1">
            <a:schemeClr val="accent1"/>
          </a:lnRef>
          <a:fillRef idx="0">
            <a:schemeClr val="accent1"/>
          </a:fillRef>
          <a:effectRef idx="0">
            <a:schemeClr val="accent1"/>
          </a:effectRef>
          <a:fontRef idx="minor">
            <a:schemeClr val="tx1"/>
          </a:fontRef>
        </p:style>
      </p:cxnSp>
      <p:cxnSp>
        <p:nvCxnSpPr>
          <p:cNvPr id="37" name="Rak 36"/>
          <p:cNvCxnSpPr/>
          <p:nvPr/>
        </p:nvCxnSpPr>
        <p:spPr>
          <a:xfrm flipH="1">
            <a:off x="8857131" y="0"/>
            <a:ext cx="1" cy="6858000"/>
          </a:xfrm>
          <a:prstGeom prst="line">
            <a:avLst/>
          </a:prstGeom>
          <a:ln>
            <a:noFill/>
          </a:ln>
        </p:spPr>
        <p:style>
          <a:lnRef idx="1">
            <a:schemeClr val="accent1"/>
          </a:lnRef>
          <a:fillRef idx="0">
            <a:schemeClr val="accent1"/>
          </a:fillRef>
          <a:effectRef idx="0">
            <a:schemeClr val="accent1"/>
          </a:effectRef>
          <a:fontRef idx="minor">
            <a:schemeClr val="tx1"/>
          </a:fontRef>
        </p:style>
      </p:cxnSp>
      <p:sp>
        <p:nvSpPr>
          <p:cNvPr id="24" name="Platshållare för bildnummer 23"/>
          <p:cNvSpPr>
            <a:spLocks noGrp="1"/>
          </p:cNvSpPr>
          <p:nvPr>
            <p:ph type="sldNum" sz="quarter" idx="4"/>
          </p:nvPr>
        </p:nvSpPr>
        <p:spPr>
          <a:xfrm>
            <a:off x="306000" y="6443135"/>
            <a:ext cx="360000" cy="262800"/>
          </a:xfrm>
          <a:prstGeom prst="rect">
            <a:avLst/>
          </a:prstGeom>
        </p:spPr>
        <p:txBody>
          <a:bodyPr vert="horz" lIns="91440" tIns="45720" rIns="91440" bIns="45720" rtlCol="0" anchor="ctr"/>
          <a:lstStyle>
            <a:lvl1pPr algn="ctr">
              <a:defRPr sz="800">
                <a:solidFill>
                  <a:srgbClr val="4A4A49"/>
                </a:solidFill>
              </a:defRPr>
            </a:lvl1pPr>
          </a:lstStyle>
          <a:p>
            <a:fld id="{5A6719E9-FC1E-4AE4-A2F0-2206EDDAE867}" type="slidenum">
              <a:rPr lang="en-US" smtClean="0"/>
              <a:t>‹#›</a:t>
            </a:fld>
            <a:endParaRPr lang="en-US"/>
          </a:p>
        </p:txBody>
      </p:sp>
      <p:cxnSp>
        <p:nvCxnSpPr>
          <p:cNvPr id="25" name="Straight Connector 16"/>
          <p:cNvCxnSpPr/>
          <p:nvPr/>
        </p:nvCxnSpPr>
        <p:spPr>
          <a:xfrm>
            <a:off x="252000" y="6303600"/>
            <a:ext cx="8640000" cy="0"/>
          </a:xfrm>
          <a:prstGeom prst="line">
            <a:avLst/>
          </a:prstGeom>
          <a:ln w="3175">
            <a:solidFill>
              <a:schemeClr val="tx1">
                <a:lumMod val="85000"/>
                <a:lumOff val="15000"/>
              </a:schemeClr>
            </a:solidFill>
            <a:prstDash val="solid"/>
          </a:ln>
        </p:spPr>
        <p:style>
          <a:lnRef idx="1">
            <a:schemeClr val="accent1"/>
          </a:lnRef>
          <a:fillRef idx="0">
            <a:schemeClr val="accent1"/>
          </a:fillRef>
          <a:effectRef idx="0">
            <a:schemeClr val="accent1"/>
          </a:effectRef>
          <a:fontRef idx="minor">
            <a:schemeClr val="tx1"/>
          </a:fontRef>
        </p:style>
      </p:cxnSp>
      <p:pic>
        <p:nvPicPr>
          <p:cNvPr id="18" name="Picture 27" descr="HC_bla_rgb"/>
          <p:cNvPicPr>
            <a:picLocks noChangeAspect="1" noChangeArrowheads="1"/>
          </p:cNvPicPr>
          <p:nvPr/>
        </p:nvPicPr>
        <p:blipFill>
          <a:blip r:embed="rId25" cstate="print"/>
          <a:srcRect/>
          <a:stretch>
            <a:fillRect/>
          </a:stretch>
        </p:blipFill>
        <p:spPr bwMode="auto">
          <a:xfrm>
            <a:off x="6635931" y="6482398"/>
            <a:ext cx="2249307" cy="153756"/>
          </a:xfrm>
          <a:prstGeom prst="rect">
            <a:avLst/>
          </a:prstGeom>
          <a:noFill/>
        </p:spPr>
      </p:pic>
    </p:spTree>
    <p:extLst>
      <p:ext uri="{BB962C8B-B14F-4D97-AF65-F5344CB8AC3E}">
        <p14:creationId xmlns:p14="http://schemas.microsoft.com/office/powerpoint/2010/main" val="3843107933"/>
      </p:ext>
    </p:extLst>
  </p:cSld>
  <p:clrMap bg1="lt1" tx1="dk1" bg2="lt2" tx2="dk2" accent1="accent1" accent2="accent2" accent3="accent3" accent4="accent4" accent5="accent5" accent6="accent6" hlink="hlink" folHlink="folHlink"/>
  <p:sldLayoutIdLst>
    <p:sldLayoutId id="2147483957" r:id="rId1"/>
    <p:sldLayoutId id="2147483958" r:id="rId2"/>
    <p:sldLayoutId id="2147483959" r:id="rId3"/>
    <p:sldLayoutId id="2147483960" r:id="rId4"/>
    <p:sldLayoutId id="2147483961" r:id="rId5"/>
    <p:sldLayoutId id="2147483962" r:id="rId6"/>
    <p:sldLayoutId id="2147483963" r:id="rId7"/>
    <p:sldLayoutId id="2147483964" r:id="rId8"/>
    <p:sldLayoutId id="2147483965" r:id="rId9"/>
    <p:sldLayoutId id="2147483966" r:id="rId10"/>
    <p:sldLayoutId id="2147483967" r:id="rId11"/>
    <p:sldLayoutId id="2147483968" r:id="rId12"/>
    <p:sldLayoutId id="2147483969" r:id="rId13"/>
    <p:sldLayoutId id="2147483970" r:id="rId14"/>
    <p:sldLayoutId id="2147483971" r:id="rId15"/>
    <p:sldLayoutId id="2147483972" r:id="rId16"/>
    <p:sldLayoutId id="2147483973" r:id="rId17"/>
    <p:sldLayoutId id="2147483974" r:id="rId18"/>
    <p:sldLayoutId id="2147483975" r:id="rId19"/>
    <p:sldLayoutId id="2147483976" r:id="rId20"/>
    <p:sldLayoutId id="2147483977" r:id="rId21"/>
    <p:sldLayoutId id="2147483978" r:id="rId22"/>
    <p:sldLayoutId id="2147484002" r:id="rId23"/>
  </p:sldLayoutIdLst>
  <p:hf hdr="0" ftr="0" dt="0"/>
  <p:txStyles>
    <p:titleStyle>
      <a:lvl1pPr algn="l" defTabSz="914400" rtl="0" eaLnBrk="1" latinLnBrk="0" hangingPunct="1">
        <a:lnSpc>
          <a:spcPts val="2800"/>
        </a:lnSpc>
        <a:spcBef>
          <a:spcPct val="0"/>
        </a:spcBef>
        <a:buNone/>
        <a:defRPr sz="2800" b="1" kern="1200" spc="0" baseline="0">
          <a:solidFill>
            <a:schemeClr val="accent1"/>
          </a:solidFill>
          <a:latin typeface="+mj-lt"/>
          <a:ea typeface="+mj-ea"/>
          <a:cs typeface="+mj-cs"/>
        </a:defRPr>
      </a:lvl1pPr>
    </p:titleStyle>
    <p:bodyStyle>
      <a:lvl1pPr marL="182563" indent="-182563" algn="l" defTabSz="914400" rtl="0" eaLnBrk="1" latinLnBrk="0" hangingPunct="1">
        <a:lnSpc>
          <a:spcPts val="2400"/>
        </a:lnSpc>
        <a:spcBef>
          <a:spcPts val="600"/>
        </a:spcBef>
        <a:spcAft>
          <a:spcPts val="0"/>
        </a:spcAft>
        <a:buClr>
          <a:srgbClr val="4A4A49"/>
        </a:buClr>
        <a:buFont typeface="Arial" pitchFamily="34" charset="0"/>
        <a:buChar char="•"/>
        <a:defRPr sz="2200" kern="1200" baseline="0">
          <a:solidFill>
            <a:srgbClr val="4A4A49"/>
          </a:solidFill>
          <a:latin typeface="+mn-lt"/>
          <a:ea typeface="+mn-ea"/>
          <a:cs typeface="+mn-cs"/>
        </a:defRPr>
      </a:lvl1pPr>
      <a:lvl2pPr marL="357188" indent="-179388" algn="l" defTabSz="914400" rtl="0" eaLnBrk="1" latinLnBrk="0" hangingPunct="1">
        <a:lnSpc>
          <a:spcPts val="2200"/>
        </a:lnSpc>
        <a:spcBef>
          <a:spcPts val="600"/>
        </a:spcBef>
        <a:spcAft>
          <a:spcPts val="0"/>
        </a:spcAft>
        <a:buClr>
          <a:srgbClr val="4A4A49"/>
        </a:buClr>
        <a:buFont typeface="Arial" pitchFamily="34" charset="0"/>
        <a:buChar char="•"/>
        <a:defRPr sz="2000" kern="1200" baseline="0">
          <a:solidFill>
            <a:srgbClr val="4A4A49"/>
          </a:solidFill>
          <a:latin typeface="+mn-lt"/>
          <a:ea typeface="+mn-ea"/>
          <a:cs typeface="+mn-cs"/>
        </a:defRPr>
      </a:lvl2pPr>
      <a:lvl3pPr marL="534988" indent="-177800" algn="l" defTabSz="914400" rtl="0" eaLnBrk="1" latinLnBrk="0" hangingPunct="1">
        <a:lnSpc>
          <a:spcPts val="2000"/>
        </a:lnSpc>
        <a:spcBef>
          <a:spcPts val="600"/>
        </a:spcBef>
        <a:spcAft>
          <a:spcPts val="0"/>
        </a:spcAft>
        <a:buClr>
          <a:srgbClr val="4A4A49"/>
        </a:buClr>
        <a:buFont typeface="Arial" pitchFamily="34" charset="0"/>
        <a:buChar char="•"/>
        <a:defRPr sz="1800" kern="1200" baseline="0">
          <a:solidFill>
            <a:srgbClr val="4A4A49"/>
          </a:solidFill>
          <a:latin typeface="+mn-lt"/>
          <a:ea typeface="+mn-ea"/>
          <a:cs typeface="+mn-cs"/>
        </a:defRPr>
      </a:lvl3pPr>
      <a:lvl4pPr marL="720725" indent="-185738" algn="l" defTabSz="914400" rtl="0" eaLnBrk="1" latinLnBrk="0" hangingPunct="1">
        <a:lnSpc>
          <a:spcPts val="1800"/>
        </a:lnSpc>
        <a:spcBef>
          <a:spcPts val="500"/>
        </a:spcBef>
        <a:spcAft>
          <a:spcPts val="0"/>
        </a:spcAft>
        <a:buClr>
          <a:srgbClr val="4A4A49"/>
        </a:buClr>
        <a:buFont typeface="Arial" pitchFamily="34" charset="0"/>
        <a:buChar char="•"/>
        <a:defRPr sz="1600" kern="1200" baseline="0">
          <a:solidFill>
            <a:srgbClr val="4A4A49"/>
          </a:solidFill>
          <a:latin typeface="+mn-lt"/>
          <a:ea typeface="+mn-ea"/>
          <a:cs typeface="+mn-cs"/>
        </a:defRPr>
      </a:lvl4pPr>
      <a:lvl5pPr marL="900113" indent="-179388" algn="l" defTabSz="914400" rtl="0" eaLnBrk="1" latinLnBrk="0" hangingPunct="1">
        <a:lnSpc>
          <a:spcPts val="1800"/>
        </a:lnSpc>
        <a:spcBef>
          <a:spcPts val="500"/>
        </a:spcBef>
        <a:spcAft>
          <a:spcPts val="0"/>
        </a:spcAft>
        <a:buClr>
          <a:srgbClr val="4A4A49"/>
        </a:buClr>
        <a:buFont typeface="Arial" pitchFamily="34" charset="0"/>
        <a:buChar char="•"/>
        <a:defRPr sz="1600" kern="1200" baseline="0">
          <a:solidFill>
            <a:srgbClr val="4A4A49"/>
          </a:solidFill>
          <a:latin typeface="+mn-lt"/>
          <a:ea typeface="+mn-ea"/>
          <a:cs typeface="+mn-cs"/>
        </a:defRPr>
      </a:lvl5pPr>
      <a:lvl6pPr marL="1077913" indent="-177800" algn="l" defTabSz="914400" rtl="0" eaLnBrk="1" latinLnBrk="0" hangingPunct="1">
        <a:lnSpc>
          <a:spcPts val="1800"/>
        </a:lnSpc>
        <a:spcBef>
          <a:spcPts val="500"/>
        </a:spcBef>
        <a:spcAft>
          <a:spcPts val="0"/>
        </a:spcAft>
        <a:buClr>
          <a:srgbClr val="4A4A49"/>
        </a:buClr>
        <a:buFont typeface="Arial" pitchFamily="34" charset="0"/>
        <a:buChar char="•"/>
        <a:defRPr sz="1600" kern="1200" baseline="0">
          <a:solidFill>
            <a:srgbClr val="4A4A49"/>
          </a:solidFill>
          <a:latin typeface="+mn-lt"/>
          <a:ea typeface="+mn-ea"/>
          <a:cs typeface="+mn-cs"/>
        </a:defRPr>
      </a:lvl6pPr>
      <a:lvl7pPr marL="1255713" indent="-177800" algn="l" defTabSz="914400" rtl="0" eaLnBrk="1" latinLnBrk="0" hangingPunct="1">
        <a:lnSpc>
          <a:spcPts val="1800"/>
        </a:lnSpc>
        <a:spcBef>
          <a:spcPts val="500"/>
        </a:spcBef>
        <a:spcAft>
          <a:spcPts val="0"/>
        </a:spcAft>
        <a:buClr>
          <a:srgbClr val="4A4A49"/>
        </a:buClr>
        <a:buFont typeface="Arial" pitchFamily="34" charset="0"/>
        <a:buChar char="•"/>
        <a:defRPr sz="1600" kern="1200" baseline="0">
          <a:solidFill>
            <a:srgbClr val="4A4A49"/>
          </a:solidFill>
          <a:latin typeface="+mn-lt"/>
          <a:ea typeface="+mn-ea"/>
          <a:cs typeface="+mn-cs"/>
        </a:defRPr>
      </a:lvl7pPr>
      <a:lvl8pPr marL="1435100" indent="-179388" algn="l" defTabSz="914400" rtl="0" eaLnBrk="1" latinLnBrk="0" hangingPunct="1">
        <a:lnSpc>
          <a:spcPts val="1800"/>
        </a:lnSpc>
        <a:spcBef>
          <a:spcPts val="500"/>
        </a:spcBef>
        <a:spcAft>
          <a:spcPts val="0"/>
        </a:spcAft>
        <a:buClr>
          <a:srgbClr val="4A4A49"/>
        </a:buClr>
        <a:buFont typeface="Arial" pitchFamily="34" charset="0"/>
        <a:buChar char="•"/>
        <a:defRPr sz="1600" kern="1200" baseline="0">
          <a:solidFill>
            <a:srgbClr val="4A4A49"/>
          </a:solidFill>
          <a:latin typeface="+mn-lt"/>
          <a:ea typeface="+mn-ea"/>
          <a:cs typeface="+mn-cs"/>
        </a:defRPr>
      </a:lvl8pPr>
      <a:lvl9pPr marL="1612900" indent="-177800" algn="l" defTabSz="914400" rtl="0" eaLnBrk="1" latinLnBrk="0" hangingPunct="1">
        <a:lnSpc>
          <a:spcPts val="1800"/>
        </a:lnSpc>
        <a:spcBef>
          <a:spcPts val="500"/>
        </a:spcBef>
        <a:spcAft>
          <a:spcPts val="0"/>
        </a:spcAft>
        <a:buClr>
          <a:srgbClr val="4A4A49"/>
        </a:buClr>
        <a:buFont typeface="Arial" pitchFamily="34" charset="0"/>
        <a:buChar char="•"/>
        <a:defRPr sz="1600" kern="1200" baseline="0">
          <a:solidFill>
            <a:srgbClr val="4A4A49"/>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68313" y="475200"/>
            <a:ext cx="8207376" cy="720000"/>
          </a:xfrm>
          <a:prstGeom prst="rect">
            <a:avLst/>
          </a:prstGeom>
          <a:noFill/>
          <a:ln>
            <a:noFill/>
          </a:ln>
        </p:spPr>
        <p:txBody>
          <a:bodyPr vert="horz" lIns="0" tIns="45720" rIns="91440" bIns="45720" rtlCol="0" anchor="t" anchorCtr="0">
            <a:noAutofit/>
          </a:bodyPr>
          <a:lstStyle/>
          <a:p>
            <a:r>
              <a:rPr lang="sv-SE" dirty="0"/>
              <a:t>Klicka här för att ändra format</a:t>
            </a:r>
          </a:p>
        </p:txBody>
      </p:sp>
      <p:sp>
        <p:nvSpPr>
          <p:cNvPr id="3" name="Platshållare för text 2"/>
          <p:cNvSpPr>
            <a:spLocks noGrp="1"/>
          </p:cNvSpPr>
          <p:nvPr>
            <p:ph type="body" idx="1"/>
          </p:nvPr>
        </p:nvSpPr>
        <p:spPr>
          <a:xfrm>
            <a:off x="468313" y="1411200"/>
            <a:ext cx="8207376" cy="4752000"/>
          </a:xfrm>
          <a:prstGeom prst="rect">
            <a:avLst/>
          </a:prstGeom>
          <a:ln>
            <a:noFill/>
          </a:ln>
        </p:spPr>
        <p:txBody>
          <a:bodyPr vert="horz" lIns="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a:p>
            <a:pPr lvl="5"/>
            <a:r>
              <a:rPr lang="sv-SE" dirty="0"/>
              <a:t>Nivå sex</a:t>
            </a:r>
          </a:p>
          <a:p>
            <a:pPr lvl="6"/>
            <a:r>
              <a:rPr lang="sv-SE" dirty="0"/>
              <a:t>Nivå sju</a:t>
            </a:r>
          </a:p>
          <a:p>
            <a:pPr lvl="7"/>
            <a:r>
              <a:rPr lang="sv-SE" dirty="0"/>
              <a:t>Nivå åtta</a:t>
            </a:r>
          </a:p>
          <a:p>
            <a:pPr lvl="8"/>
            <a:r>
              <a:rPr lang="sv-SE" dirty="0"/>
              <a:t>Nivå nio</a:t>
            </a:r>
          </a:p>
        </p:txBody>
      </p:sp>
      <p:sp>
        <p:nvSpPr>
          <p:cNvPr id="11" name="Rectangle 5"/>
          <p:cNvSpPr/>
          <p:nvPr/>
        </p:nvSpPr>
        <p:spPr>
          <a:xfrm>
            <a:off x="0" y="-3788"/>
            <a:ext cx="2304000" cy="240000"/>
          </a:xfrm>
          <a:prstGeom prst="rect">
            <a:avLst/>
          </a:prstGeom>
          <a:solidFill>
            <a:srgbClr val="005C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50000"/>
              </a:spcBef>
            </a:pPr>
            <a:endParaRPr lang="sv-SE" sz="1200">
              <a:solidFill>
                <a:srgbClr val="FFFFFF"/>
              </a:solidFill>
            </a:endParaRPr>
          </a:p>
        </p:txBody>
      </p:sp>
      <p:sp>
        <p:nvSpPr>
          <p:cNvPr id="12" name="Rectangle 7"/>
          <p:cNvSpPr/>
          <p:nvPr/>
        </p:nvSpPr>
        <p:spPr>
          <a:xfrm>
            <a:off x="2276669" y="-3788"/>
            <a:ext cx="2304000" cy="240000"/>
          </a:xfrm>
          <a:prstGeom prst="rect">
            <a:avLst/>
          </a:prstGeom>
          <a:solidFill>
            <a:srgbClr val="0080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50000"/>
              </a:spcBef>
            </a:pPr>
            <a:endParaRPr lang="sv-SE" sz="1200">
              <a:solidFill>
                <a:srgbClr val="FFFFFF"/>
              </a:solidFill>
            </a:endParaRPr>
          </a:p>
        </p:txBody>
      </p:sp>
      <p:sp>
        <p:nvSpPr>
          <p:cNvPr id="13" name="Rectangle 8"/>
          <p:cNvSpPr/>
          <p:nvPr/>
        </p:nvSpPr>
        <p:spPr>
          <a:xfrm>
            <a:off x="6830006" y="-3788"/>
            <a:ext cx="2313994" cy="240000"/>
          </a:xfrm>
          <a:prstGeom prst="rect">
            <a:avLst/>
          </a:prstGeom>
          <a:solidFill>
            <a:srgbClr val="BCD4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50000"/>
              </a:spcBef>
            </a:pPr>
            <a:endParaRPr lang="sv-SE" sz="1200" dirty="0">
              <a:solidFill>
                <a:srgbClr val="FFFFFF"/>
              </a:solidFill>
            </a:endParaRPr>
          </a:p>
        </p:txBody>
      </p:sp>
      <p:sp>
        <p:nvSpPr>
          <p:cNvPr id="14" name="Rectangle 10"/>
          <p:cNvSpPr/>
          <p:nvPr/>
        </p:nvSpPr>
        <p:spPr>
          <a:xfrm>
            <a:off x="4553338" y="-3788"/>
            <a:ext cx="2304000" cy="240000"/>
          </a:xfrm>
          <a:prstGeom prst="rect">
            <a:avLst/>
          </a:prstGeom>
          <a:solidFill>
            <a:srgbClr val="42B5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50000"/>
              </a:spcBef>
            </a:pPr>
            <a:endParaRPr lang="sv-SE" sz="1200">
              <a:solidFill>
                <a:srgbClr val="FFFFFF"/>
              </a:solidFill>
            </a:endParaRPr>
          </a:p>
        </p:txBody>
      </p:sp>
      <p:cxnSp>
        <p:nvCxnSpPr>
          <p:cNvPr id="23" name="Rak 22"/>
          <p:cNvCxnSpPr/>
          <p:nvPr/>
        </p:nvCxnSpPr>
        <p:spPr>
          <a:xfrm>
            <a:off x="0" y="6602400"/>
            <a:ext cx="9144000" cy="0"/>
          </a:xfrm>
          <a:prstGeom prst="line">
            <a:avLst/>
          </a:prstGeom>
          <a:ln>
            <a:noFill/>
          </a:ln>
        </p:spPr>
        <p:style>
          <a:lnRef idx="1">
            <a:schemeClr val="accent1"/>
          </a:lnRef>
          <a:fillRef idx="0">
            <a:schemeClr val="accent1"/>
          </a:fillRef>
          <a:effectRef idx="0">
            <a:schemeClr val="accent1"/>
          </a:effectRef>
          <a:fontRef idx="minor">
            <a:schemeClr val="tx1"/>
          </a:fontRef>
        </p:style>
      </p:cxnSp>
      <p:cxnSp>
        <p:nvCxnSpPr>
          <p:cNvPr id="27" name="Rak 26"/>
          <p:cNvCxnSpPr/>
          <p:nvPr/>
        </p:nvCxnSpPr>
        <p:spPr>
          <a:xfrm>
            <a:off x="0" y="255600"/>
            <a:ext cx="9144000" cy="0"/>
          </a:xfrm>
          <a:prstGeom prst="line">
            <a:avLst/>
          </a:prstGeom>
          <a:ln>
            <a:noFill/>
          </a:ln>
        </p:spPr>
        <p:style>
          <a:lnRef idx="1">
            <a:schemeClr val="accent1"/>
          </a:lnRef>
          <a:fillRef idx="0">
            <a:schemeClr val="accent1"/>
          </a:fillRef>
          <a:effectRef idx="0">
            <a:schemeClr val="accent1"/>
          </a:effectRef>
          <a:fontRef idx="minor">
            <a:schemeClr val="tx1"/>
          </a:fontRef>
        </p:style>
      </p:cxnSp>
      <p:cxnSp>
        <p:nvCxnSpPr>
          <p:cNvPr id="35" name="Rak 34"/>
          <p:cNvCxnSpPr/>
          <p:nvPr/>
        </p:nvCxnSpPr>
        <p:spPr>
          <a:xfrm>
            <a:off x="250825" y="0"/>
            <a:ext cx="0" cy="6858000"/>
          </a:xfrm>
          <a:prstGeom prst="line">
            <a:avLst/>
          </a:prstGeom>
          <a:ln>
            <a:noFill/>
          </a:ln>
        </p:spPr>
        <p:style>
          <a:lnRef idx="1">
            <a:schemeClr val="accent1"/>
          </a:lnRef>
          <a:fillRef idx="0">
            <a:schemeClr val="accent1"/>
          </a:fillRef>
          <a:effectRef idx="0">
            <a:schemeClr val="accent1"/>
          </a:effectRef>
          <a:fontRef idx="minor">
            <a:schemeClr val="tx1"/>
          </a:fontRef>
        </p:style>
      </p:cxnSp>
      <p:cxnSp>
        <p:nvCxnSpPr>
          <p:cNvPr id="37" name="Rak 36"/>
          <p:cNvCxnSpPr/>
          <p:nvPr/>
        </p:nvCxnSpPr>
        <p:spPr>
          <a:xfrm flipH="1">
            <a:off x="8857131" y="0"/>
            <a:ext cx="1" cy="6858000"/>
          </a:xfrm>
          <a:prstGeom prst="line">
            <a:avLst/>
          </a:prstGeom>
          <a:ln>
            <a:noFill/>
          </a:ln>
        </p:spPr>
        <p:style>
          <a:lnRef idx="1">
            <a:schemeClr val="accent1"/>
          </a:lnRef>
          <a:fillRef idx="0">
            <a:schemeClr val="accent1"/>
          </a:fillRef>
          <a:effectRef idx="0">
            <a:schemeClr val="accent1"/>
          </a:effectRef>
          <a:fontRef idx="minor">
            <a:schemeClr val="tx1"/>
          </a:fontRef>
        </p:style>
      </p:cxnSp>
      <p:sp>
        <p:nvSpPr>
          <p:cNvPr id="24" name="Platshållare för bildnummer 23"/>
          <p:cNvSpPr>
            <a:spLocks noGrp="1"/>
          </p:cNvSpPr>
          <p:nvPr>
            <p:ph type="sldNum" sz="quarter" idx="4"/>
          </p:nvPr>
        </p:nvSpPr>
        <p:spPr>
          <a:xfrm>
            <a:off x="306000" y="6443135"/>
            <a:ext cx="360000" cy="262800"/>
          </a:xfrm>
          <a:prstGeom prst="rect">
            <a:avLst/>
          </a:prstGeom>
        </p:spPr>
        <p:txBody>
          <a:bodyPr vert="horz" lIns="91440" tIns="45720" rIns="91440" bIns="45720" rtlCol="0" anchor="ctr"/>
          <a:lstStyle>
            <a:lvl1pPr algn="ctr">
              <a:defRPr sz="800">
                <a:solidFill>
                  <a:srgbClr val="4A4A49"/>
                </a:solidFill>
              </a:defRPr>
            </a:lvl1pPr>
          </a:lstStyle>
          <a:p>
            <a:fld id="{5A6719E9-FC1E-4AE4-A2F0-2206EDDAE867}" type="slidenum">
              <a:rPr lang="en-US" smtClean="0"/>
              <a:t>‹#›</a:t>
            </a:fld>
            <a:endParaRPr lang="en-US"/>
          </a:p>
        </p:txBody>
      </p:sp>
      <p:cxnSp>
        <p:nvCxnSpPr>
          <p:cNvPr id="25" name="Straight Connector 16"/>
          <p:cNvCxnSpPr/>
          <p:nvPr/>
        </p:nvCxnSpPr>
        <p:spPr>
          <a:xfrm>
            <a:off x="252000" y="6303600"/>
            <a:ext cx="8640000" cy="0"/>
          </a:xfrm>
          <a:prstGeom prst="line">
            <a:avLst/>
          </a:prstGeom>
          <a:ln w="3175">
            <a:solidFill>
              <a:schemeClr val="tx1">
                <a:lumMod val="85000"/>
                <a:lumOff val="15000"/>
              </a:schemeClr>
            </a:solidFill>
            <a:prstDash val="solid"/>
          </a:ln>
        </p:spPr>
        <p:style>
          <a:lnRef idx="1">
            <a:schemeClr val="accent1"/>
          </a:lnRef>
          <a:fillRef idx="0">
            <a:schemeClr val="accent1"/>
          </a:fillRef>
          <a:effectRef idx="0">
            <a:schemeClr val="accent1"/>
          </a:effectRef>
          <a:fontRef idx="minor">
            <a:schemeClr val="tx1"/>
          </a:fontRef>
        </p:style>
      </p:cxnSp>
      <p:pic>
        <p:nvPicPr>
          <p:cNvPr id="18" name="Picture 27" descr="HC_bla_rgb"/>
          <p:cNvPicPr>
            <a:picLocks noChangeAspect="1" noChangeArrowheads="1"/>
          </p:cNvPicPr>
          <p:nvPr/>
        </p:nvPicPr>
        <p:blipFill>
          <a:blip r:embed="rId23" cstate="print"/>
          <a:srcRect/>
          <a:stretch>
            <a:fillRect/>
          </a:stretch>
        </p:blipFill>
        <p:spPr bwMode="auto">
          <a:xfrm>
            <a:off x="6635931" y="6482398"/>
            <a:ext cx="2249307" cy="153756"/>
          </a:xfrm>
          <a:prstGeom prst="rect">
            <a:avLst/>
          </a:prstGeom>
          <a:noFill/>
        </p:spPr>
      </p:pic>
    </p:spTree>
    <p:extLst>
      <p:ext uri="{BB962C8B-B14F-4D97-AF65-F5344CB8AC3E}">
        <p14:creationId xmlns:p14="http://schemas.microsoft.com/office/powerpoint/2010/main" val="315783580"/>
      </p:ext>
    </p:extLst>
  </p:cSld>
  <p:clrMap bg1="lt1" tx1="dk1" bg2="lt2" tx2="dk2" accent1="accent1" accent2="accent2" accent3="accent3" accent4="accent4" accent5="accent5" accent6="accent6" hlink="hlink" folHlink="folHlink"/>
  <p:sldLayoutIdLst>
    <p:sldLayoutId id="2147483981" r:id="rId1"/>
    <p:sldLayoutId id="2147483982" r:id="rId2"/>
    <p:sldLayoutId id="2147483983" r:id="rId3"/>
    <p:sldLayoutId id="2147483984" r:id="rId4"/>
    <p:sldLayoutId id="2147483985" r:id="rId5"/>
    <p:sldLayoutId id="2147483986" r:id="rId6"/>
    <p:sldLayoutId id="2147483987" r:id="rId7"/>
    <p:sldLayoutId id="2147483988" r:id="rId8"/>
    <p:sldLayoutId id="2147483989" r:id="rId9"/>
    <p:sldLayoutId id="2147483990" r:id="rId10"/>
    <p:sldLayoutId id="2147483991" r:id="rId11"/>
    <p:sldLayoutId id="2147483992" r:id="rId12"/>
    <p:sldLayoutId id="2147483993" r:id="rId13"/>
    <p:sldLayoutId id="2147483994" r:id="rId14"/>
    <p:sldLayoutId id="2147483995" r:id="rId15"/>
    <p:sldLayoutId id="2147483996" r:id="rId16"/>
    <p:sldLayoutId id="2147483997" r:id="rId17"/>
    <p:sldLayoutId id="2147483998" r:id="rId18"/>
    <p:sldLayoutId id="2147483999" r:id="rId19"/>
    <p:sldLayoutId id="2147484000" r:id="rId20"/>
    <p:sldLayoutId id="2147484001" r:id="rId21"/>
  </p:sldLayoutIdLst>
  <p:hf hdr="0" ftr="0" dt="0"/>
  <p:txStyles>
    <p:titleStyle>
      <a:lvl1pPr algn="l" defTabSz="914400" rtl="0" eaLnBrk="1" latinLnBrk="0" hangingPunct="1">
        <a:lnSpc>
          <a:spcPts val="2800"/>
        </a:lnSpc>
        <a:spcBef>
          <a:spcPct val="0"/>
        </a:spcBef>
        <a:buNone/>
        <a:defRPr sz="2800" b="1" kern="1200" spc="0" baseline="0">
          <a:solidFill>
            <a:schemeClr val="accent1"/>
          </a:solidFill>
          <a:latin typeface="+mj-lt"/>
          <a:ea typeface="+mj-ea"/>
          <a:cs typeface="+mj-cs"/>
        </a:defRPr>
      </a:lvl1pPr>
    </p:titleStyle>
    <p:bodyStyle>
      <a:lvl1pPr marL="182563" indent="-182563" algn="l" defTabSz="914400" rtl="0" eaLnBrk="1" latinLnBrk="0" hangingPunct="1">
        <a:lnSpc>
          <a:spcPts val="2400"/>
        </a:lnSpc>
        <a:spcBef>
          <a:spcPts val="600"/>
        </a:spcBef>
        <a:spcAft>
          <a:spcPts val="0"/>
        </a:spcAft>
        <a:buClr>
          <a:srgbClr val="4A4A49"/>
        </a:buClr>
        <a:buFont typeface="Arial" pitchFamily="34" charset="0"/>
        <a:buChar char="•"/>
        <a:defRPr sz="2200" kern="1200" baseline="0">
          <a:solidFill>
            <a:srgbClr val="4A4A49"/>
          </a:solidFill>
          <a:latin typeface="+mn-lt"/>
          <a:ea typeface="+mn-ea"/>
          <a:cs typeface="+mn-cs"/>
        </a:defRPr>
      </a:lvl1pPr>
      <a:lvl2pPr marL="357188" indent="-179388" algn="l" defTabSz="914400" rtl="0" eaLnBrk="1" latinLnBrk="0" hangingPunct="1">
        <a:lnSpc>
          <a:spcPts val="2200"/>
        </a:lnSpc>
        <a:spcBef>
          <a:spcPts val="600"/>
        </a:spcBef>
        <a:spcAft>
          <a:spcPts val="0"/>
        </a:spcAft>
        <a:buClr>
          <a:srgbClr val="4A4A49"/>
        </a:buClr>
        <a:buFont typeface="Arial" pitchFamily="34" charset="0"/>
        <a:buChar char="•"/>
        <a:defRPr sz="2000" kern="1200" baseline="0">
          <a:solidFill>
            <a:srgbClr val="4A4A49"/>
          </a:solidFill>
          <a:latin typeface="+mn-lt"/>
          <a:ea typeface="+mn-ea"/>
          <a:cs typeface="+mn-cs"/>
        </a:defRPr>
      </a:lvl2pPr>
      <a:lvl3pPr marL="534988" indent="-177800" algn="l" defTabSz="914400" rtl="0" eaLnBrk="1" latinLnBrk="0" hangingPunct="1">
        <a:lnSpc>
          <a:spcPts val="2000"/>
        </a:lnSpc>
        <a:spcBef>
          <a:spcPts val="600"/>
        </a:spcBef>
        <a:spcAft>
          <a:spcPts val="0"/>
        </a:spcAft>
        <a:buClr>
          <a:srgbClr val="4A4A49"/>
        </a:buClr>
        <a:buFont typeface="Arial" pitchFamily="34" charset="0"/>
        <a:buChar char="•"/>
        <a:defRPr sz="1800" kern="1200" baseline="0">
          <a:solidFill>
            <a:srgbClr val="4A4A49"/>
          </a:solidFill>
          <a:latin typeface="+mn-lt"/>
          <a:ea typeface="+mn-ea"/>
          <a:cs typeface="+mn-cs"/>
        </a:defRPr>
      </a:lvl3pPr>
      <a:lvl4pPr marL="720725" indent="-185738" algn="l" defTabSz="914400" rtl="0" eaLnBrk="1" latinLnBrk="0" hangingPunct="1">
        <a:lnSpc>
          <a:spcPts val="1800"/>
        </a:lnSpc>
        <a:spcBef>
          <a:spcPts val="500"/>
        </a:spcBef>
        <a:spcAft>
          <a:spcPts val="0"/>
        </a:spcAft>
        <a:buClr>
          <a:srgbClr val="4A4A49"/>
        </a:buClr>
        <a:buFont typeface="Arial" pitchFamily="34" charset="0"/>
        <a:buChar char="•"/>
        <a:defRPr sz="1600" kern="1200" baseline="0">
          <a:solidFill>
            <a:srgbClr val="4A4A49"/>
          </a:solidFill>
          <a:latin typeface="+mn-lt"/>
          <a:ea typeface="+mn-ea"/>
          <a:cs typeface="+mn-cs"/>
        </a:defRPr>
      </a:lvl4pPr>
      <a:lvl5pPr marL="900113" indent="-179388" algn="l" defTabSz="914400" rtl="0" eaLnBrk="1" latinLnBrk="0" hangingPunct="1">
        <a:lnSpc>
          <a:spcPts val="1800"/>
        </a:lnSpc>
        <a:spcBef>
          <a:spcPts val="500"/>
        </a:spcBef>
        <a:spcAft>
          <a:spcPts val="0"/>
        </a:spcAft>
        <a:buClr>
          <a:srgbClr val="4A4A49"/>
        </a:buClr>
        <a:buFont typeface="Arial" pitchFamily="34" charset="0"/>
        <a:buChar char="•"/>
        <a:defRPr sz="1600" kern="1200" baseline="0">
          <a:solidFill>
            <a:srgbClr val="4A4A49"/>
          </a:solidFill>
          <a:latin typeface="+mn-lt"/>
          <a:ea typeface="+mn-ea"/>
          <a:cs typeface="+mn-cs"/>
        </a:defRPr>
      </a:lvl5pPr>
      <a:lvl6pPr marL="1077913" indent="-177800" algn="l" defTabSz="914400" rtl="0" eaLnBrk="1" latinLnBrk="0" hangingPunct="1">
        <a:lnSpc>
          <a:spcPts val="1800"/>
        </a:lnSpc>
        <a:spcBef>
          <a:spcPts val="500"/>
        </a:spcBef>
        <a:spcAft>
          <a:spcPts val="0"/>
        </a:spcAft>
        <a:buClr>
          <a:srgbClr val="4A4A49"/>
        </a:buClr>
        <a:buFont typeface="Arial" pitchFamily="34" charset="0"/>
        <a:buChar char="•"/>
        <a:defRPr sz="1600" kern="1200" baseline="0">
          <a:solidFill>
            <a:srgbClr val="4A4A49"/>
          </a:solidFill>
          <a:latin typeface="+mn-lt"/>
          <a:ea typeface="+mn-ea"/>
          <a:cs typeface="+mn-cs"/>
        </a:defRPr>
      </a:lvl6pPr>
      <a:lvl7pPr marL="1255713" indent="-177800" algn="l" defTabSz="914400" rtl="0" eaLnBrk="1" latinLnBrk="0" hangingPunct="1">
        <a:lnSpc>
          <a:spcPts val="1800"/>
        </a:lnSpc>
        <a:spcBef>
          <a:spcPts val="500"/>
        </a:spcBef>
        <a:spcAft>
          <a:spcPts val="0"/>
        </a:spcAft>
        <a:buClr>
          <a:srgbClr val="4A4A49"/>
        </a:buClr>
        <a:buFont typeface="Arial" pitchFamily="34" charset="0"/>
        <a:buChar char="•"/>
        <a:defRPr sz="1600" kern="1200" baseline="0">
          <a:solidFill>
            <a:srgbClr val="4A4A49"/>
          </a:solidFill>
          <a:latin typeface="+mn-lt"/>
          <a:ea typeface="+mn-ea"/>
          <a:cs typeface="+mn-cs"/>
        </a:defRPr>
      </a:lvl7pPr>
      <a:lvl8pPr marL="1435100" indent="-179388" algn="l" defTabSz="914400" rtl="0" eaLnBrk="1" latinLnBrk="0" hangingPunct="1">
        <a:lnSpc>
          <a:spcPts val="1800"/>
        </a:lnSpc>
        <a:spcBef>
          <a:spcPts val="500"/>
        </a:spcBef>
        <a:spcAft>
          <a:spcPts val="0"/>
        </a:spcAft>
        <a:buClr>
          <a:srgbClr val="4A4A49"/>
        </a:buClr>
        <a:buFont typeface="Arial" pitchFamily="34" charset="0"/>
        <a:buChar char="•"/>
        <a:defRPr sz="1600" kern="1200" baseline="0">
          <a:solidFill>
            <a:srgbClr val="4A4A49"/>
          </a:solidFill>
          <a:latin typeface="+mn-lt"/>
          <a:ea typeface="+mn-ea"/>
          <a:cs typeface="+mn-cs"/>
        </a:defRPr>
      </a:lvl8pPr>
      <a:lvl9pPr marL="1612900" indent="-177800" algn="l" defTabSz="914400" rtl="0" eaLnBrk="1" latinLnBrk="0" hangingPunct="1">
        <a:lnSpc>
          <a:spcPts val="1800"/>
        </a:lnSpc>
        <a:spcBef>
          <a:spcPts val="500"/>
        </a:spcBef>
        <a:spcAft>
          <a:spcPts val="0"/>
        </a:spcAft>
        <a:buClr>
          <a:srgbClr val="4A4A49"/>
        </a:buClr>
        <a:buFont typeface="Arial" pitchFamily="34" charset="0"/>
        <a:buChar char="•"/>
        <a:defRPr sz="1600" kern="1200" baseline="0">
          <a:solidFill>
            <a:srgbClr val="4A4A49"/>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www.researchonline.se/macro/podcast/morgonrapporten" TargetMode="External"/><Relationship Id="rId3" Type="http://schemas.openxmlformats.org/officeDocument/2006/relationships/image" Target="../media/image4.jpeg"/><Relationship Id="rId7" Type="http://schemas.openxmlformats.org/officeDocument/2006/relationships/hyperlink" Target="mailto:andreas.hild@handelsbanken.se" TargetMode="External"/><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hyperlink" Target="mailto:mattias.sundling@handelsbanken.se" TargetMode="External"/><Relationship Id="rId11" Type="http://schemas.openxmlformats.org/officeDocument/2006/relationships/hyperlink" Target="https://itunes.apple.com/se/podcast/morgonrapporten/id1440456855?mt=2" TargetMode="External"/><Relationship Id="rId5" Type="http://schemas.openxmlformats.org/officeDocument/2006/relationships/hyperlink" Target="mailto:claes.mahlen@handelsbanken.se" TargetMode="External"/><Relationship Id="rId10" Type="http://schemas.openxmlformats.org/officeDocument/2006/relationships/hyperlink" Target="https://open.spotify.com/show/1fkUNMKkBPf6nMQ3mW98mg?si=d8EwAqXpSKuIlskYQoM9gQ" TargetMode="External"/><Relationship Id="rId4" Type="http://schemas.openxmlformats.org/officeDocument/2006/relationships/hyperlink" Target="mailto:lars.henriksson@handelsbanken.se" TargetMode="External"/><Relationship Id="rId9" Type="http://schemas.openxmlformats.org/officeDocument/2006/relationships/hyperlink" Target="https://soundcloud.com/user-462934348" TargetMode="Externa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9.bin"/><Relationship Id="rId3" Type="http://schemas.openxmlformats.org/officeDocument/2006/relationships/notesSlide" Target="../notesSlides/notesSlide9.xml"/><Relationship Id="rId7" Type="http://schemas.openxmlformats.org/officeDocument/2006/relationships/image" Target="../media/image18.emf"/><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8.bin"/><Relationship Id="rId5" Type="http://schemas.openxmlformats.org/officeDocument/2006/relationships/image" Target="../media/image17.emf"/><Relationship Id="rId4" Type="http://schemas.openxmlformats.org/officeDocument/2006/relationships/oleObject" Target="../embeddings/oleObject7.bin"/><Relationship Id="rId9" Type="http://schemas.openxmlformats.org/officeDocument/2006/relationships/image" Target="../media/image19.emf"/></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22.emf"/><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oleObject" Target="../embeddings/oleObject11.bin"/><Relationship Id="rId5" Type="http://schemas.openxmlformats.org/officeDocument/2006/relationships/image" Target="../media/image21.emf"/><Relationship Id="rId4" Type="http://schemas.openxmlformats.org/officeDocument/2006/relationships/oleObject" Target="../embeddings/oleObject10.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vmlDrawing" Target="../drawings/vmlDrawing8.vml"/><Relationship Id="rId5" Type="http://schemas.openxmlformats.org/officeDocument/2006/relationships/image" Target="../media/image23.emf"/><Relationship Id="rId4" Type="http://schemas.openxmlformats.org/officeDocument/2006/relationships/oleObject" Target="../embeddings/oleObject12.bin"/></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9.xml"/><Relationship Id="rId4" Type="http://schemas.openxmlformats.org/officeDocument/2006/relationships/image" Target="../media/image24.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5.xml"/><Relationship Id="rId1" Type="http://schemas.openxmlformats.org/officeDocument/2006/relationships/vmlDrawing" Target="../drawings/vmlDrawing9.vml"/><Relationship Id="rId5" Type="http://schemas.openxmlformats.org/officeDocument/2006/relationships/image" Target="../media/image25.emf"/><Relationship Id="rId4" Type="http://schemas.openxmlformats.org/officeDocument/2006/relationships/oleObject" Target="../embeddings/oleObject13.bin"/></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25.xml"/><Relationship Id="rId1" Type="http://schemas.openxmlformats.org/officeDocument/2006/relationships/vmlDrawing" Target="../drawings/vmlDrawing10.vml"/><Relationship Id="rId4" Type="http://schemas.openxmlformats.org/officeDocument/2006/relationships/image" Target="../media/image26.emf"/></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25.xml"/><Relationship Id="rId1" Type="http://schemas.openxmlformats.org/officeDocument/2006/relationships/vmlDrawing" Target="../drawings/vmlDrawing11.vml"/><Relationship Id="rId4" Type="http://schemas.openxmlformats.org/officeDocument/2006/relationships/image" Target="../media/image27.e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25.xml"/><Relationship Id="rId1" Type="http://schemas.openxmlformats.org/officeDocument/2006/relationships/vmlDrawing" Target="../drawings/vmlDrawing12.vml"/><Relationship Id="rId4" Type="http://schemas.openxmlformats.org/officeDocument/2006/relationships/image" Target="../media/image28.emf"/></Relationships>
</file>

<file path=ppt/slides/_rels/slide2.xml.rels><?xml version="1.0" encoding="UTF-8" standalone="yes"?>
<Relationships xmlns="http://schemas.openxmlformats.org/package/2006/relationships"><Relationship Id="rId3" Type="http://schemas.openxmlformats.org/officeDocument/2006/relationships/hyperlink" Target="https://www.theguardian.com/politics/2022/oct/20/who-could-replace-liz-truss-as-prime-minister"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hyperlink" Target="https://www.bloomberg.com/news/articles/2021-09-19/macron-s-not-ready-to-calm-down-yet-after-submarine-humiliation?sref=JHhHMLBZ" TargetMode="Externa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5.xml"/><Relationship Id="rId1" Type="http://schemas.openxmlformats.org/officeDocument/2006/relationships/vmlDrawing" Target="../drawings/vmlDrawing13.vml"/><Relationship Id="rId5" Type="http://schemas.openxmlformats.org/officeDocument/2006/relationships/image" Target="../media/image29.emf"/><Relationship Id="rId4" Type="http://schemas.openxmlformats.org/officeDocument/2006/relationships/oleObject" Target="../embeddings/oleObject17.bin"/></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9.emf"/><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1.emf"/></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12.emf"/></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13.emf"/><Relationship Id="rId4" Type="http://schemas.openxmlformats.org/officeDocument/2006/relationships/oleObject" Target="../embeddings/oleObject3.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vmlDrawing" Target="../drawings/vmlDrawing4.vml"/><Relationship Id="rId5" Type="http://schemas.openxmlformats.org/officeDocument/2006/relationships/image" Target="../media/image14.emf"/><Relationship Id="rId4" Type="http://schemas.openxmlformats.org/officeDocument/2006/relationships/oleObject" Target="../embeddings/oleObject4.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16.e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6.bin"/><Relationship Id="rId5" Type="http://schemas.openxmlformats.org/officeDocument/2006/relationships/image" Target="../media/image15.emf"/><Relationship Id="rId4" Type="http://schemas.openxmlformats.org/officeDocument/2006/relationships/oleObject" Target="../embeddings/oleObject5.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0" y="938883"/>
            <a:ext cx="9144000" cy="1028983"/>
          </a:xfrm>
        </p:spPr>
        <p:txBody>
          <a:bodyPr/>
          <a:lstStyle/>
          <a:p>
            <a:r>
              <a:rPr lang="sv-SE" sz="6000" dirty="0"/>
              <a:t>Morgonrapporten</a:t>
            </a:r>
          </a:p>
        </p:txBody>
      </p:sp>
      <p:sp>
        <p:nvSpPr>
          <p:cNvPr id="3" name="Underrubrik 2"/>
          <p:cNvSpPr>
            <a:spLocks noGrp="1"/>
          </p:cNvSpPr>
          <p:nvPr>
            <p:ph type="subTitle" idx="4294967295"/>
          </p:nvPr>
        </p:nvSpPr>
        <p:spPr>
          <a:xfrm>
            <a:off x="1341287" y="977377"/>
            <a:ext cx="3379744" cy="325843"/>
          </a:xfrm>
        </p:spPr>
        <p:txBody>
          <a:bodyPr>
            <a:noAutofit/>
          </a:bodyPr>
          <a:lstStyle/>
          <a:p>
            <a:pPr marL="0" indent="0">
              <a:buNone/>
            </a:pPr>
            <a:r>
              <a:rPr lang="" sz="1000" dirty="0">
                <a:solidFill>
                  <a:schemeClr val="bg1"/>
                </a:solidFill>
              </a:rPr>
              <a:t>21 oktober</a:t>
            </a:r>
            <a:r>
              <a:rPr lang="sv-SE" sz="1000" dirty="0">
                <a:solidFill>
                  <a:schemeClr val="bg1"/>
                </a:solidFill>
              </a:rPr>
              <a:t> 2022</a:t>
            </a:r>
          </a:p>
        </p:txBody>
      </p:sp>
      <p:pic>
        <p:nvPicPr>
          <p:cNvPr id="4"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41287" y="2230856"/>
            <a:ext cx="3883022" cy="2522279"/>
          </a:xfrm>
          <a:prstGeom prst="rect">
            <a:avLst/>
          </a:prstGeom>
        </p:spPr>
      </p:pic>
      <p:sp>
        <p:nvSpPr>
          <p:cNvPr id="5" name="Rectangle 4"/>
          <p:cNvSpPr/>
          <p:nvPr/>
        </p:nvSpPr>
        <p:spPr>
          <a:xfrm>
            <a:off x="5224309" y="2230856"/>
            <a:ext cx="2520305" cy="2522279"/>
          </a:xfrm>
          <a:prstGeom prst="rect">
            <a:avLst/>
          </a:pr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a:p>
        </p:txBody>
      </p:sp>
      <p:sp>
        <p:nvSpPr>
          <p:cNvPr id="8" name="Rectangle 7"/>
          <p:cNvSpPr/>
          <p:nvPr/>
        </p:nvSpPr>
        <p:spPr>
          <a:xfrm>
            <a:off x="5307553" y="2308113"/>
            <a:ext cx="4572000" cy="2367764"/>
          </a:xfrm>
          <a:prstGeom prst="rect">
            <a:avLst/>
          </a:prstGeom>
        </p:spPr>
        <p:txBody>
          <a:bodyPr>
            <a:spAutoFit/>
          </a:bodyPr>
          <a:lstStyle/>
          <a:p>
            <a:pPr>
              <a:spcBef>
                <a:spcPts val="225"/>
              </a:spcBef>
            </a:pPr>
            <a:r>
              <a:rPr lang="sv-SE" sz="713" b="1" dirty="0">
                <a:ea typeface="ＭＳ Ｐゴシック" charset="-128"/>
              </a:rPr>
              <a:t>Lars Henriksson, </a:t>
            </a:r>
            <a:r>
              <a:rPr lang="sv-SE" sz="713" dirty="0">
                <a:ea typeface="ＭＳ Ｐゴシック" charset="-128"/>
              </a:rPr>
              <a:t>+46 (0)8-46 346 18, </a:t>
            </a:r>
          </a:p>
          <a:p>
            <a:pPr>
              <a:spcBef>
                <a:spcPts val="225"/>
              </a:spcBef>
            </a:pPr>
            <a:r>
              <a:rPr lang="sv-SE" sz="713" dirty="0">
                <a:ea typeface="ＭＳ Ｐゴシック" charset="-128"/>
                <a:hlinkClick r:id="rId4"/>
              </a:rPr>
              <a:t>lars.henriksson@handelsbanken.se</a:t>
            </a:r>
            <a:endParaRPr lang="sv-SE" sz="713" dirty="0">
              <a:ea typeface="ＭＳ Ｐゴシック" charset="-128"/>
            </a:endParaRPr>
          </a:p>
          <a:p>
            <a:pPr>
              <a:spcBef>
                <a:spcPts val="225"/>
              </a:spcBef>
            </a:pPr>
            <a:r>
              <a:rPr lang="sv-SE" sz="713" b="1" dirty="0">
                <a:ea typeface="ＭＳ Ｐゴシック" charset="-128"/>
              </a:rPr>
              <a:t>Claes </a:t>
            </a:r>
            <a:r>
              <a:rPr lang="sv-SE" sz="713" b="1" dirty="0" err="1">
                <a:ea typeface="ＭＳ Ｐゴシック" charset="-128"/>
              </a:rPr>
              <a:t>Måhlén</a:t>
            </a:r>
            <a:r>
              <a:rPr lang="sv-SE" sz="713" b="1" dirty="0">
                <a:ea typeface="ＭＳ Ｐゴシック" charset="-128"/>
              </a:rPr>
              <a:t>, </a:t>
            </a:r>
            <a:r>
              <a:rPr lang="sv-SE" sz="713" dirty="0">
                <a:ea typeface="ＭＳ Ｐゴシック" charset="-128"/>
              </a:rPr>
              <a:t>+46 (0)8-46 345 35,</a:t>
            </a:r>
          </a:p>
          <a:p>
            <a:pPr>
              <a:spcBef>
                <a:spcPts val="225"/>
              </a:spcBef>
            </a:pPr>
            <a:r>
              <a:rPr lang="sv-SE" sz="713" dirty="0">
                <a:ea typeface="ＭＳ Ｐゴシック" charset="-128"/>
                <a:hlinkClick r:id="rId5"/>
              </a:rPr>
              <a:t>claes.mahlen@handelsbanken.se</a:t>
            </a:r>
            <a:endParaRPr lang="sv-SE" sz="713" dirty="0">
              <a:ea typeface="ＭＳ Ｐゴシック" charset="-128"/>
            </a:endParaRPr>
          </a:p>
          <a:p>
            <a:pPr>
              <a:spcBef>
                <a:spcPts val="225"/>
              </a:spcBef>
            </a:pPr>
            <a:r>
              <a:rPr lang="sv-SE" sz="713" b="1" dirty="0">
                <a:ea typeface="ＭＳ Ｐゴシック" charset="-128"/>
              </a:rPr>
              <a:t>Mattias Sundling, </a:t>
            </a:r>
            <a:r>
              <a:rPr lang="sv-SE" sz="713" dirty="0">
                <a:ea typeface="ＭＳ Ｐゴシック" charset="-128"/>
              </a:rPr>
              <a:t>+46 (0)8-70 12885</a:t>
            </a:r>
            <a:endParaRPr lang="sv-SE" sz="713" b="1" dirty="0">
              <a:ea typeface="ＭＳ Ｐゴシック" charset="-128"/>
            </a:endParaRPr>
          </a:p>
          <a:p>
            <a:pPr>
              <a:spcBef>
                <a:spcPts val="225"/>
              </a:spcBef>
            </a:pPr>
            <a:r>
              <a:rPr lang="sv-SE" sz="713" dirty="0">
                <a:ea typeface="ＭＳ Ｐゴシック" charset="-128"/>
                <a:hlinkClick r:id="rId6"/>
              </a:rPr>
              <a:t>mattias.sundling@handelsbanken.se</a:t>
            </a:r>
            <a:endParaRPr lang="sv-SE" sz="713" dirty="0">
              <a:ea typeface="ＭＳ Ｐゴシック" charset="-128"/>
            </a:endParaRPr>
          </a:p>
          <a:p>
            <a:pPr>
              <a:spcBef>
                <a:spcPts val="225"/>
              </a:spcBef>
            </a:pPr>
            <a:r>
              <a:rPr lang="sv-SE" sz="713" b="1" dirty="0">
                <a:ea typeface="ＭＳ Ｐゴシック" charset="-128"/>
              </a:rPr>
              <a:t>Andreas Hild, </a:t>
            </a:r>
            <a:r>
              <a:rPr lang="sv-SE" sz="713" dirty="0">
                <a:ea typeface="ＭＳ Ｐゴシック" charset="-128"/>
              </a:rPr>
              <a:t>+46 (0)8- </a:t>
            </a:r>
            <a:r>
              <a:rPr lang="en-US" sz="713" dirty="0">
                <a:ea typeface="ＭＳ Ｐゴシック" charset="-128"/>
              </a:rPr>
              <a:t>70 183 32</a:t>
            </a:r>
            <a:r>
              <a:rPr lang="sv-SE" sz="713" dirty="0">
                <a:ea typeface="ＭＳ Ｐゴシック" charset="-128"/>
              </a:rPr>
              <a:t>, </a:t>
            </a:r>
          </a:p>
          <a:p>
            <a:pPr>
              <a:spcBef>
                <a:spcPts val="225"/>
              </a:spcBef>
            </a:pPr>
            <a:r>
              <a:rPr lang="sv-SE" sz="713" dirty="0">
                <a:ea typeface="ＭＳ Ｐゴシック" charset="-128"/>
                <a:hlinkClick r:id="rId7"/>
              </a:rPr>
              <a:t>andreas.hild@handelsbanken.se</a:t>
            </a:r>
            <a:endParaRPr lang="sv-SE" sz="713" dirty="0">
              <a:ea typeface="ＭＳ Ｐゴシック" charset="-128"/>
            </a:endParaRPr>
          </a:p>
          <a:p>
            <a:pPr>
              <a:spcBef>
                <a:spcPts val="225"/>
              </a:spcBef>
            </a:pPr>
            <a:endParaRPr lang="sv-SE" sz="713" dirty="0">
              <a:ea typeface="ＭＳ Ｐゴシック" charset="-128"/>
            </a:endParaRPr>
          </a:p>
          <a:p>
            <a:pPr>
              <a:spcBef>
                <a:spcPts val="375"/>
              </a:spcBef>
            </a:pPr>
            <a:r>
              <a:rPr lang="sv-SE" sz="713" b="1" dirty="0"/>
              <a:t>Vår hemsida:</a:t>
            </a:r>
            <a:br>
              <a:rPr lang="sv-SE" sz="713" dirty="0"/>
            </a:br>
            <a:r>
              <a:rPr lang="sv-SE" sz="713" dirty="0">
                <a:hlinkClick r:id="rId8"/>
              </a:rPr>
              <a:t>research.handelsbanken.se/morgonrapporten</a:t>
            </a:r>
            <a:endParaRPr lang="sv-SE" sz="713" dirty="0"/>
          </a:p>
          <a:p>
            <a:pPr>
              <a:spcBef>
                <a:spcPts val="375"/>
              </a:spcBef>
            </a:pPr>
            <a:r>
              <a:rPr lang="sv-SE" sz="713" b="1" dirty="0" err="1"/>
              <a:t>Soundcloud</a:t>
            </a:r>
            <a:r>
              <a:rPr lang="sv-SE" sz="713" b="1" dirty="0"/>
              <a:t>: </a:t>
            </a:r>
            <a:br>
              <a:rPr lang="sv-SE" sz="713" dirty="0"/>
            </a:br>
            <a:r>
              <a:rPr lang="sv-SE" sz="713" dirty="0">
                <a:hlinkClick r:id="rId9"/>
              </a:rPr>
              <a:t>Handelsbanken Research</a:t>
            </a:r>
            <a:endParaRPr lang="sv-SE" sz="713" dirty="0"/>
          </a:p>
          <a:p>
            <a:pPr>
              <a:spcBef>
                <a:spcPts val="375"/>
              </a:spcBef>
            </a:pPr>
            <a:r>
              <a:rPr lang="sv-SE" sz="713" b="1" dirty="0" err="1"/>
              <a:t>Spotify</a:t>
            </a:r>
            <a:r>
              <a:rPr lang="sv-SE" sz="713" b="1" dirty="0"/>
              <a:t>: </a:t>
            </a:r>
            <a:br>
              <a:rPr lang="sv-SE" sz="713" dirty="0"/>
            </a:br>
            <a:r>
              <a:rPr lang="sv-SE" sz="713" dirty="0">
                <a:hlinkClick r:id="rId10"/>
              </a:rPr>
              <a:t>Morgonrapporten </a:t>
            </a:r>
            <a:r>
              <a:rPr lang="sv-SE" sz="713" dirty="0"/>
              <a:t>av Handelsbanken </a:t>
            </a:r>
            <a:r>
              <a:rPr lang="sv-SE" sz="713" dirty="0" err="1"/>
              <a:t>Economic</a:t>
            </a:r>
            <a:r>
              <a:rPr lang="sv-SE" sz="713" dirty="0"/>
              <a:t> Research</a:t>
            </a:r>
          </a:p>
          <a:p>
            <a:pPr>
              <a:spcBef>
                <a:spcPts val="375"/>
              </a:spcBef>
            </a:pPr>
            <a:r>
              <a:rPr lang="sv-SE" sz="713" b="1" dirty="0"/>
              <a:t>iTunes:</a:t>
            </a:r>
            <a:r>
              <a:rPr lang="sv-SE" sz="713" dirty="0"/>
              <a:t> </a:t>
            </a:r>
            <a:br>
              <a:rPr lang="sv-SE" sz="713" dirty="0"/>
            </a:br>
            <a:r>
              <a:rPr lang="sv-SE" sz="713" dirty="0">
                <a:hlinkClick r:id="rId11"/>
              </a:rPr>
              <a:t>Morgonrapporten</a:t>
            </a:r>
            <a:endParaRPr lang="sv-SE" sz="713" dirty="0"/>
          </a:p>
        </p:txBody>
      </p:sp>
    </p:spTree>
    <p:extLst>
      <p:ext uri="{BB962C8B-B14F-4D97-AF65-F5344CB8AC3E}">
        <p14:creationId xmlns:p14="http://schemas.microsoft.com/office/powerpoint/2010/main" val="22179328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6890" y="406764"/>
            <a:ext cx="7354425" cy="405000"/>
          </a:xfrm>
        </p:spPr>
        <p:txBody>
          <a:bodyPr>
            <a:normAutofit fontScale="90000"/>
          </a:bodyPr>
          <a:lstStyle/>
          <a:p>
            <a:r>
              <a:rPr lang="sv-SE" dirty="0"/>
              <a:t>US 10y </a:t>
            </a:r>
            <a:endParaRPr lang="en-US" dirty="0"/>
          </a:p>
        </p:txBody>
      </p:sp>
      <p:sp>
        <p:nvSpPr>
          <p:cNvPr id="4" name="Slide Number Placeholder 3"/>
          <p:cNvSpPr>
            <a:spLocks noGrp="1"/>
          </p:cNvSpPr>
          <p:nvPr>
            <p:ph type="sldNum" sz="quarter" idx="4294967295"/>
          </p:nvPr>
        </p:nvSpPr>
        <p:spPr>
          <a:xfrm>
            <a:off x="306000" y="6443135"/>
            <a:ext cx="360000" cy="262800"/>
          </a:xfrm>
          <a:prstGeom prst="rect">
            <a:avLst/>
          </a:prstGeom>
        </p:spPr>
        <p:txBody>
          <a:bodyPr/>
          <a:lstStyle/>
          <a:p>
            <a:fld id="{461D727D-829C-4414-B3DC-44FBDE6361AF}" type="slidenum">
              <a:rPr lang="sv-SE" smtClean="0"/>
              <a:t>10</a:t>
            </a:fld>
            <a:endParaRPr lang="sv-SE"/>
          </a:p>
        </p:txBody>
      </p:sp>
      <p:graphicFrame>
        <p:nvGraphicFramePr>
          <p:cNvPr id="5" name="Object 4"/>
          <p:cNvGraphicFramePr>
            <a:graphicFrameLocks noChangeAspect="1"/>
          </p:cNvGraphicFramePr>
          <p:nvPr>
            <p:extLst>
              <p:ext uri="{D42A27DB-BD31-4B8C-83A1-F6EECF244321}">
                <p14:modId xmlns:p14="http://schemas.microsoft.com/office/powerpoint/2010/main" val="4050399150"/>
              </p:ext>
            </p:extLst>
          </p:nvPr>
        </p:nvGraphicFramePr>
        <p:xfrm>
          <a:off x="5351463" y="811213"/>
          <a:ext cx="3586162" cy="2695575"/>
        </p:xfrm>
        <a:graphic>
          <a:graphicData uri="http://schemas.openxmlformats.org/presentationml/2006/ole">
            <mc:AlternateContent xmlns:mc="http://schemas.openxmlformats.org/markup-compatibility/2006">
              <mc:Choice xmlns:v="urn:schemas-microsoft-com:vml" Requires="v">
                <p:oleObj spid="_x0000_s59549" name="Macrobond document" r:id="rId4" imgW="3808476" imgH="2861777" progId="Mbnd.mbnd">
                  <p:embed/>
                </p:oleObj>
              </mc:Choice>
              <mc:Fallback>
                <p:oleObj name="Macrobond document" r:id="rId4" imgW="3808476" imgH="2861777" progId="Mbnd.mbnd">
                  <p:embed/>
                  <p:pic>
                    <p:nvPicPr>
                      <p:cNvPr id="0" name=""/>
                      <p:cNvPicPr/>
                      <p:nvPr/>
                    </p:nvPicPr>
                    <p:blipFill>
                      <a:blip r:embed="rId5"/>
                      <a:stretch>
                        <a:fillRect/>
                      </a:stretch>
                    </p:blipFill>
                    <p:spPr>
                      <a:xfrm>
                        <a:off x="5351463" y="811213"/>
                        <a:ext cx="3586162" cy="2695575"/>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771463428"/>
              </p:ext>
            </p:extLst>
          </p:nvPr>
        </p:nvGraphicFramePr>
        <p:xfrm>
          <a:off x="5362587" y="3481735"/>
          <a:ext cx="3598449" cy="2704461"/>
        </p:xfrm>
        <a:graphic>
          <a:graphicData uri="http://schemas.openxmlformats.org/presentationml/2006/ole">
            <mc:AlternateContent xmlns:mc="http://schemas.openxmlformats.org/markup-compatibility/2006">
              <mc:Choice xmlns:v="urn:schemas-microsoft-com:vml" Requires="v">
                <p:oleObj spid="_x0000_s59550" name="Macrobond document" r:id="rId6" imgW="3808476" imgH="2861777" progId="Mbnd.mbnd">
                  <p:embed/>
                </p:oleObj>
              </mc:Choice>
              <mc:Fallback>
                <p:oleObj name="Macrobond document" r:id="rId6" imgW="3808476" imgH="2861777" progId="Mbnd.mbnd">
                  <p:embed/>
                  <p:pic>
                    <p:nvPicPr>
                      <p:cNvPr id="0" name=""/>
                      <p:cNvPicPr/>
                      <p:nvPr/>
                    </p:nvPicPr>
                    <p:blipFill>
                      <a:blip r:embed="rId7"/>
                      <a:stretch>
                        <a:fillRect/>
                      </a:stretch>
                    </p:blipFill>
                    <p:spPr>
                      <a:xfrm>
                        <a:off x="5362587" y="3481735"/>
                        <a:ext cx="3598449" cy="2704461"/>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810826439"/>
              </p:ext>
            </p:extLst>
          </p:nvPr>
        </p:nvGraphicFramePr>
        <p:xfrm>
          <a:off x="207963" y="1993900"/>
          <a:ext cx="4029075" cy="3027363"/>
        </p:xfrm>
        <a:graphic>
          <a:graphicData uri="http://schemas.openxmlformats.org/presentationml/2006/ole">
            <mc:AlternateContent xmlns:mc="http://schemas.openxmlformats.org/markup-compatibility/2006">
              <mc:Choice xmlns:v="urn:schemas-microsoft-com:vml" Requires="v">
                <p:oleObj spid="_x0000_s59551" name="Macrobond document" r:id="rId8" imgW="3808476" imgH="2861777" progId="Mbnd.mbnd">
                  <p:embed/>
                </p:oleObj>
              </mc:Choice>
              <mc:Fallback>
                <p:oleObj name="Macrobond document" r:id="rId8" imgW="3808476" imgH="2861777" progId="Mbnd.mbnd">
                  <p:embed/>
                  <p:pic>
                    <p:nvPicPr>
                      <p:cNvPr id="0" name=""/>
                      <p:cNvPicPr/>
                      <p:nvPr/>
                    </p:nvPicPr>
                    <p:blipFill>
                      <a:blip r:embed="rId9"/>
                      <a:stretch>
                        <a:fillRect/>
                      </a:stretch>
                    </p:blipFill>
                    <p:spPr>
                      <a:xfrm>
                        <a:off x="207963" y="1993900"/>
                        <a:ext cx="4029075" cy="3027363"/>
                      </a:xfrm>
                      <a:prstGeom prst="rect">
                        <a:avLst/>
                      </a:prstGeom>
                    </p:spPr>
                  </p:pic>
                </p:oleObj>
              </mc:Fallback>
            </mc:AlternateContent>
          </a:graphicData>
        </a:graphic>
      </p:graphicFrame>
      <p:cxnSp>
        <p:nvCxnSpPr>
          <p:cNvPr id="9" name="Straight Arrow Connector 8"/>
          <p:cNvCxnSpPr/>
          <p:nvPr/>
        </p:nvCxnSpPr>
        <p:spPr>
          <a:xfrm flipV="1">
            <a:off x="4431824" y="2427343"/>
            <a:ext cx="724766" cy="5494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4349995" y="3766902"/>
            <a:ext cx="806595" cy="6130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8739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txBox="1">
            <a:spLocks noChangeArrowheads="1"/>
          </p:cNvSpPr>
          <p:nvPr/>
        </p:nvSpPr>
        <p:spPr>
          <a:xfrm>
            <a:off x="431737" y="425443"/>
            <a:ext cx="8207376" cy="553414"/>
          </a:xfrm>
          <a:prstGeom prst="rect">
            <a:avLst/>
          </a:prstGeom>
        </p:spPr>
        <p:txBody>
          <a:bodyPr>
            <a:normAutofit/>
          </a:bodyPr>
          <a:lstStyle>
            <a:lvl1pPr algn="l" defTabSz="914400" rtl="0" eaLnBrk="1" latinLnBrk="0" hangingPunct="1">
              <a:lnSpc>
                <a:spcPts val="2800"/>
              </a:lnSpc>
              <a:spcBef>
                <a:spcPct val="0"/>
              </a:spcBef>
              <a:buNone/>
              <a:defRPr sz="2800" b="1" kern="1200" spc="0" baseline="0">
                <a:solidFill>
                  <a:schemeClr val="accent1"/>
                </a:solidFill>
                <a:latin typeface="+mj-lt"/>
                <a:ea typeface="+mj-ea"/>
                <a:cs typeface="+mj-cs"/>
              </a:defRPr>
            </a:lvl1pPr>
          </a:lstStyle>
          <a:p>
            <a:r>
              <a:rPr lang="en-GB" dirty="0"/>
              <a:t>DET HÄNDER IDAG</a:t>
            </a:r>
            <a:endParaRPr lang="sv-SE" dirty="0">
              <a:solidFill>
                <a:schemeClr val="tx1"/>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a:off x="5544821" y="425443"/>
            <a:ext cx="485735" cy="485735"/>
          </a:xfrm>
          <a:prstGeom prst="rect">
            <a:avLst/>
          </a:prstGeom>
        </p:spPr>
      </p:pic>
      <p:graphicFrame>
        <p:nvGraphicFramePr>
          <p:cNvPr id="3" name="Table 2">
            <a:extLst>
              <a:ext uri="{FF2B5EF4-FFF2-40B4-BE49-F238E27FC236}">
                <a16:creationId xmlns:a16="http://schemas.microsoft.com/office/drawing/2014/main" id="{A6CF12E2-701B-4460-B0C7-7071AFE63362}"/>
              </a:ext>
            </a:extLst>
          </p:cNvPr>
          <p:cNvGraphicFramePr>
            <a:graphicFrameLocks noGrp="1"/>
          </p:cNvGraphicFramePr>
          <p:nvPr>
            <p:extLst>
              <p:ext uri="{D42A27DB-BD31-4B8C-83A1-F6EECF244321}">
                <p14:modId xmlns:p14="http://schemas.microsoft.com/office/powerpoint/2010/main" val="1618465833"/>
              </p:ext>
            </p:extLst>
          </p:nvPr>
        </p:nvGraphicFramePr>
        <p:xfrm>
          <a:off x="0" y="2051526"/>
          <a:ext cx="5080000" cy="2190750"/>
        </p:xfrm>
        <a:graphic>
          <a:graphicData uri="http://schemas.openxmlformats.org/drawingml/2006/table">
            <a:tbl>
              <a:tblPr/>
              <a:tblGrid>
                <a:gridCol w="2360725">
                  <a:extLst>
                    <a:ext uri="{9D8B030D-6E8A-4147-A177-3AD203B41FA5}">
                      <a16:colId xmlns:a16="http://schemas.microsoft.com/office/drawing/2014/main" val="2715654715"/>
                    </a:ext>
                  </a:extLst>
                </a:gridCol>
                <a:gridCol w="1205746">
                  <a:extLst>
                    <a:ext uri="{9D8B030D-6E8A-4147-A177-3AD203B41FA5}">
                      <a16:colId xmlns:a16="http://schemas.microsoft.com/office/drawing/2014/main" val="257012490"/>
                    </a:ext>
                  </a:extLst>
                </a:gridCol>
                <a:gridCol w="913829">
                  <a:extLst>
                    <a:ext uri="{9D8B030D-6E8A-4147-A177-3AD203B41FA5}">
                      <a16:colId xmlns:a16="http://schemas.microsoft.com/office/drawing/2014/main" val="74681376"/>
                    </a:ext>
                  </a:extLst>
                </a:gridCol>
                <a:gridCol w="599700">
                  <a:extLst>
                    <a:ext uri="{9D8B030D-6E8A-4147-A177-3AD203B41FA5}">
                      <a16:colId xmlns:a16="http://schemas.microsoft.com/office/drawing/2014/main" val="3298467982"/>
                    </a:ext>
                  </a:extLst>
                </a:gridCol>
              </a:tblGrid>
              <a:tr h="219075">
                <a:tc>
                  <a:txBody>
                    <a:bodyPr/>
                    <a:lstStyle/>
                    <a:p>
                      <a:pPr algn="l" fontAlgn="b"/>
                      <a:r>
                        <a:rPr lang="en-GB" sz="1300" b="1" i="0" u="none" strike="noStrike">
                          <a:solidFill>
                            <a:srgbClr val="000000"/>
                          </a:solidFill>
                          <a:effectLst/>
                          <a:latin typeface="Calibri" panose="020F0502020204030204" pitchFamily="34" charset="0"/>
                        </a:rPr>
                        <a:t>Euroområdet:</a:t>
                      </a:r>
                    </a:p>
                  </a:txBody>
                  <a:tcPr marL="85725" marR="0" marT="0" marB="0" anchor="b">
                    <a:lnL>
                      <a:noFill/>
                    </a:lnL>
                    <a:lnR>
                      <a:noFill/>
                    </a:lnR>
                    <a:lnT>
                      <a:noFill/>
                    </a:lnT>
                    <a:lnB>
                      <a:noFill/>
                    </a:lnB>
                    <a:solidFill>
                      <a:srgbClr val="CCDBEB"/>
                    </a:solidFill>
                  </a:tcPr>
                </a:tc>
                <a:tc>
                  <a:txBody>
                    <a:bodyPr/>
                    <a:lstStyle/>
                    <a:p>
                      <a:pPr algn="r" fontAlgn="b"/>
                      <a:r>
                        <a:rPr lang="en-GB" sz="1300" b="0" i="0" u="none" strike="noStrike">
                          <a:solidFill>
                            <a:srgbClr val="000000"/>
                          </a:solidFill>
                          <a:effectLst/>
                          <a:latin typeface="Calibri" panose="020F0502020204030204" pitchFamily="34" charset="0"/>
                        </a:rPr>
                        <a:t> </a:t>
                      </a:r>
                    </a:p>
                  </a:txBody>
                  <a:tcPr marL="0" marR="85725" marT="0" marB="0" anchor="b">
                    <a:lnL>
                      <a:noFill/>
                    </a:lnL>
                    <a:lnR>
                      <a:noFill/>
                    </a:lnR>
                    <a:lnT>
                      <a:noFill/>
                    </a:lnT>
                    <a:lnB>
                      <a:noFill/>
                    </a:lnB>
                    <a:solidFill>
                      <a:srgbClr val="CCDBEB"/>
                    </a:solidFill>
                  </a:tcPr>
                </a:tc>
                <a:tc>
                  <a:txBody>
                    <a:bodyPr/>
                    <a:lstStyle/>
                    <a:p>
                      <a:pPr algn="r" fontAlgn="b"/>
                      <a:r>
                        <a:rPr lang="en-GB" sz="1300" b="0" i="0" u="none" strike="noStrike">
                          <a:solidFill>
                            <a:srgbClr val="000000"/>
                          </a:solidFill>
                          <a:effectLst/>
                          <a:latin typeface="Calibri" panose="020F0502020204030204" pitchFamily="34" charset="0"/>
                        </a:rPr>
                        <a:t> </a:t>
                      </a:r>
                    </a:p>
                  </a:txBody>
                  <a:tcPr marL="0" marR="85725" marT="0" marB="0" anchor="b">
                    <a:lnL>
                      <a:noFill/>
                    </a:lnL>
                    <a:lnR>
                      <a:noFill/>
                    </a:lnR>
                    <a:lnT>
                      <a:noFill/>
                    </a:lnT>
                    <a:lnB>
                      <a:noFill/>
                    </a:lnB>
                    <a:solidFill>
                      <a:srgbClr val="CCDBEB"/>
                    </a:solidFill>
                  </a:tcPr>
                </a:tc>
                <a:tc>
                  <a:txBody>
                    <a:bodyPr/>
                    <a:lstStyle/>
                    <a:p>
                      <a:pPr algn="r" fontAlgn="b"/>
                      <a:r>
                        <a:rPr lang="en-GB" sz="1300" b="0" i="0" u="none" strike="noStrike">
                          <a:solidFill>
                            <a:srgbClr val="000000"/>
                          </a:solidFill>
                          <a:effectLst/>
                          <a:latin typeface="Calibri" panose="020F0502020204030204" pitchFamily="34" charset="0"/>
                        </a:rPr>
                        <a:t> </a:t>
                      </a:r>
                    </a:p>
                  </a:txBody>
                  <a:tcPr marL="0" marR="85725" marT="0" marB="0" anchor="b">
                    <a:lnL>
                      <a:noFill/>
                    </a:lnL>
                    <a:lnR>
                      <a:noFill/>
                    </a:lnR>
                    <a:lnT>
                      <a:noFill/>
                    </a:lnT>
                    <a:lnB>
                      <a:noFill/>
                    </a:lnB>
                    <a:solidFill>
                      <a:srgbClr val="CCDBEB"/>
                    </a:solidFill>
                  </a:tcPr>
                </a:tc>
                <a:extLst>
                  <a:ext uri="{0D108BD9-81ED-4DB2-BD59-A6C34878D82A}">
                    <a16:rowId xmlns:a16="http://schemas.microsoft.com/office/drawing/2014/main" val="28085914"/>
                  </a:ext>
                </a:extLst>
              </a:tr>
              <a:tr h="219075">
                <a:tc>
                  <a:txBody>
                    <a:bodyPr/>
                    <a:lstStyle/>
                    <a:p>
                      <a:pPr algn="l" fontAlgn="b"/>
                      <a:r>
                        <a:rPr lang="en-GB" sz="1300" b="0" i="0" u="none" strike="noStrike">
                          <a:solidFill>
                            <a:srgbClr val="000000"/>
                          </a:solidFill>
                          <a:effectLst/>
                          <a:latin typeface="Calibri" panose="020F0502020204030204" pitchFamily="34" charset="0"/>
                        </a:rPr>
                        <a:t>Konsumentförtroende (Prel)  </a:t>
                      </a:r>
                    </a:p>
                  </a:txBody>
                  <a:tcPr marL="85725" marR="0" marT="0" marB="0" anchor="b">
                    <a:lnL>
                      <a:noFill/>
                    </a:lnL>
                    <a:lnR>
                      <a:noFill/>
                    </a:lnR>
                    <a:lnT>
                      <a:noFill/>
                    </a:lnT>
                    <a:lnB>
                      <a:noFill/>
                    </a:lnB>
                  </a:tcPr>
                </a:tc>
                <a:tc>
                  <a:txBody>
                    <a:bodyPr/>
                    <a:lstStyle/>
                    <a:p>
                      <a:pPr algn="r" fontAlgn="b"/>
                      <a:r>
                        <a:rPr lang="en-GB" sz="1300" b="0" i="0" u="none" strike="noStrike">
                          <a:solidFill>
                            <a:srgbClr val="000000"/>
                          </a:solidFill>
                          <a:effectLst/>
                          <a:latin typeface="Calibri" panose="020F0502020204030204" pitchFamily="34" charset="0"/>
                        </a:rPr>
                        <a:t>-30.0</a:t>
                      </a:r>
                    </a:p>
                  </a:txBody>
                  <a:tcPr marL="0" marR="85725" marT="0" marB="0" anchor="b">
                    <a:lnL>
                      <a:noFill/>
                    </a:lnL>
                    <a:lnR>
                      <a:noFill/>
                    </a:lnR>
                    <a:lnT>
                      <a:noFill/>
                    </a:lnT>
                    <a:lnB>
                      <a:noFill/>
                    </a:lnB>
                  </a:tcPr>
                </a:tc>
                <a:tc>
                  <a:txBody>
                    <a:bodyPr/>
                    <a:lstStyle/>
                    <a:p>
                      <a:pPr algn="r" fontAlgn="b"/>
                      <a:r>
                        <a:rPr lang="en-GB" sz="1300" b="0" i="0" u="none" strike="noStrike">
                          <a:solidFill>
                            <a:srgbClr val="000000"/>
                          </a:solidFill>
                          <a:effectLst/>
                          <a:latin typeface="Calibri" panose="020F0502020204030204" pitchFamily="34" charset="0"/>
                        </a:rPr>
                        <a:t>-28.8</a:t>
                      </a:r>
                    </a:p>
                  </a:txBody>
                  <a:tcPr marL="0" marR="85725" marT="0" marB="0" anchor="b">
                    <a:lnL>
                      <a:noFill/>
                    </a:lnL>
                    <a:lnR>
                      <a:noFill/>
                    </a:lnR>
                    <a:lnT>
                      <a:noFill/>
                    </a:lnT>
                    <a:lnB>
                      <a:noFill/>
                    </a:lnB>
                  </a:tcPr>
                </a:tc>
                <a:tc>
                  <a:txBody>
                    <a:bodyPr/>
                    <a:lstStyle/>
                    <a:p>
                      <a:pPr algn="r" fontAlgn="b"/>
                      <a:r>
                        <a:rPr lang="en-GB" sz="1300" b="0" i="0" u="none" strike="noStrike">
                          <a:solidFill>
                            <a:srgbClr val="000000"/>
                          </a:solidFill>
                          <a:effectLst/>
                          <a:latin typeface="Calibri" panose="020F0502020204030204" pitchFamily="34" charset="0"/>
                        </a:rPr>
                        <a:t>16:00</a:t>
                      </a:r>
                    </a:p>
                  </a:txBody>
                  <a:tcPr marL="0" marR="85725" marT="0" marB="0" anchor="b">
                    <a:lnL>
                      <a:noFill/>
                    </a:lnL>
                    <a:lnR>
                      <a:noFill/>
                    </a:lnR>
                    <a:lnT>
                      <a:noFill/>
                    </a:lnT>
                    <a:lnB>
                      <a:noFill/>
                    </a:lnB>
                  </a:tcPr>
                </a:tc>
                <a:extLst>
                  <a:ext uri="{0D108BD9-81ED-4DB2-BD59-A6C34878D82A}">
                    <a16:rowId xmlns:a16="http://schemas.microsoft.com/office/drawing/2014/main" val="4282382954"/>
                  </a:ext>
                </a:extLst>
              </a:tr>
              <a:tr h="219075">
                <a:tc>
                  <a:txBody>
                    <a:bodyPr/>
                    <a:lstStyle/>
                    <a:p>
                      <a:pPr algn="l" fontAlgn="b"/>
                      <a:r>
                        <a:rPr lang="en-GB" sz="1300" b="1" i="0" u="none" strike="noStrike">
                          <a:solidFill>
                            <a:srgbClr val="000000"/>
                          </a:solidFill>
                          <a:effectLst/>
                          <a:latin typeface="Calibri" panose="020F0502020204030204" pitchFamily="34" charset="0"/>
                        </a:rPr>
                        <a:t>Storbritannien:</a:t>
                      </a:r>
                    </a:p>
                  </a:txBody>
                  <a:tcPr marL="85725" marR="0" marT="0" marB="0" anchor="b">
                    <a:lnL>
                      <a:noFill/>
                    </a:lnL>
                    <a:lnR>
                      <a:noFill/>
                    </a:lnR>
                    <a:lnT>
                      <a:noFill/>
                    </a:lnT>
                    <a:lnB>
                      <a:noFill/>
                    </a:lnB>
                    <a:solidFill>
                      <a:srgbClr val="CCDBEB"/>
                    </a:solidFill>
                  </a:tcPr>
                </a:tc>
                <a:tc>
                  <a:txBody>
                    <a:bodyPr/>
                    <a:lstStyle/>
                    <a:p>
                      <a:pPr algn="r" fontAlgn="b"/>
                      <a:r>
                        <a:rPr lang="en-GB" sz="1300" b="0" i="0" u="none" strike="noStrike">
                          <a:solidFill>
                            <a:srgbClr val="000000"/>
                          </a:solidFill>
                          <a:effectLst/>
                          <a:latin typeface="Calibri" panose="020F0502020204030204" pitchFamily="34" charset="0"/>
                        </a:rPr>
                        <a:t> </a:t>
                      </a:r>
                    </a:p>
                  </a:txBody>
                  <a:tcPr marL="0" marR="85725" marT="0" marB="0" anchor="b">
                    <a:lnL>
                      <a:noFill/>
                    </a:lnL>
                    <a:lnR>
                      <a:noFill/>
                    </a:lnR>
                    <a:lnT>
                      <a:noFill/>
                    </a:lnT>
                    <a:lnB>
                      <a:noFill/>
                    </a:lnB>
                    <a:solidFill>
                      <a:srgbClr val="CCDBEB"/>
                    </a:solidFill>
                  </a:tcPr>
                </a:tc>
                <a:tc>
                  <a:txBody>
                    <a:bodyPr/>
                    <a:lstStyle/>
                    <a:p>
                      <a:pPr algn="r" fontAlgn="b"/>
                      <a:r>
                        <a:rPr lang="en-GB" sz="1300" b="0" i="0" u="none" strike="noStrike">
                          <a:solidFill>
                            <a:srgbClr val="000000"/>
                          </a:solidFill>
                          <a:effectLst/>
                          <a:latin typeface="Calibri" panose="020F0502020204030204" pitchFamily="34" charset="0"/>
                        </a:rPr>
                        <a:t> </a:t>
                      </a:r>
                    </a:p>
                  </a:txBody>
                  <a:tcPr marL="0" marR="85725" marT="0" marB="0" anchor="b">
                    <a:lnL>
                      <a:noFill/>
                    </a:lnL>
                    <a:lnR>
                      <a:noFill/>
                    </a:lnR>
                    <a:lnT>
                      <a:noFill/>
                    </a:lnT>
                    <a:lnB>
                      <a:noFill/>
                    </a:lnB>
                    <a:solidFill>
                      <a:srgbClr val="CCDBEB"/>
                    </a:solidFill>
                  </a:tcPr>
                </a:tc>
                <a:tc>
                  <a:txBody>
                    <a:bodyPr/>
                    <a:lstStyle/>
                    <a:p>
                      <a:pPr algn="r" fontAlgn="b"/>
                      <a:r>
                        <a:rPr lang="en-GB" sz="1300" b="0" i="0" u="none" strike="noStrike">
                          <a:solidFill>
                            <a:srgbClr val="000000"/>
                          </a:solidFill>
                          <a:effectLst/>
                          <a:latin typeface="Calibri" panose="020F0502020204030204" pitchFamily="34" charset="0"/>
                        </a:rPr>
                        <a:t> </a:t>
                      </a:r>
                    </a:p>
                  </a:txBody>
                  <a:tcPr marL="0" marR="85725" marT="0" marB="0" anchor="b">
                    <a:lnL>
                      <a:noFill/>
                    </a:lnL>
                    <a:lnR>
                      <a:noFill/>
                    </a:lnR>
                    <a:lnT>
                      <a:noFill/>
                    </a:lnT>
                    <a:lnB>
                      <a:noFill/>
                    </a:lnB>
                    <a:solidFill>
                      <a:srgbClr val="CCDBEB"/>
                    </a:solidFill>
                  </a:tcPr>
                </a:tc>
                <a:extLst>
                  <a:ext uri="{0D108BD9-81ED-4DB2-BD59-A6C34878D82A}">
                    <a16:rowId xmlns:a16="http://schemas.microsoft.com/office/drawing/2014/main" val="4271287375"/>
                  </a:ext>
                </a:extLst>
              </a:tr>
              <a:tr h="219075">
                <a:tc>
                  <a:txBody>
                    <a:bodyPr/>
                    <a:lstStyle/>
                    <a:p>
                      <a:pPr algn="l" fontAlgn="b"/>
                      <a:r>
                        <a:rPr lang="en-GB" sz="1300" b="0" i="0" u="none" strike="noStrike">
                          <a:solidFill>
                            <a:srgbClr val="000000"/>
                          </a:solidFill>
                          <a:effectLst/>
                          <a:latin typeface="Calibri" panose="020F0502020204030204" pitchFamily="34" charset="0"/>
                        </a:rPr>
                        <a:t>Konsumentförtroende  </a:t>
                      </a:r>
                    </a:p>
                  </a:txBody>
                  <a:tcPr marL="85725" marR="0" marT="0" marB="0" anchor="b">
                    <a:lnL>
                      <a:noFill/>
                    </a:lnL>
                    <a:lnR>
                      <a:noFill/>
                    </a:lnR>
                    <a:lnT>
                      <a:noFill/>
                    </a:lnT>
                    <a:lnB>
                      <a:noFill/>
                    </a:lnB>
                  </a:tcPr>
                </a:tc>
                <a:tc>
                  <a:txBody>
                    <a:bodyPr/>
                    <a:lstStyle/>
                    <a:p>
                      <a:pPr algn="r" fontAlgn="b"/>
                      <a:r>
                        <a:rPr lang="en-GB" sz="1300" b="0" i="0" u="none" strike="noStrike">
                          <a:solidFill>
                            <a:srgbClr val="000000"/>
                          </a:solidFill>
                          <a:effectLst/>
                          <a:latin typeface="Calibri" panose="020F0502020204030204" pitchFamily="34" charset="0"/>
                        </a:rPr>
                        <a:t>-52.0</a:t>
                      </a:r>
                    </a:p>
                  </a:txBody>
                  <a:tcPr marL="0" marR="85725" marT="0" marB="0" anchor="b">
                    <a:lnL>
                      <a:noFill/>
                    </a:lnL>
                    <a:lnR>
                      <a:noFill/>
                    </a:lnR>
                    <a:lnT>
                      <a:noFill/>
                    </a:lnT>
                    <a:lnB>
                      <a:noFill/>
                    </a:lnB>
                  </a:tcPr>
                </a:tc>
                <a:tc>
                  <a:txBody>
                    <a:bodyPr/>
                    <a:lstStyle/>
                    <a:p>
                      <a:pPr algn="r" fontAlgn="b"/>
                      <a:r>
                        <a:rPr lang="en-GB" sz="1300" b="0" i="0" u="none" strike="noStrike">
                          <a:solidFill>
                            <a:srgbClr val="000000"/>
                          </a:solidFill>
                          <a:effectLst/>
                          <a:latin typeface="Calibri" panose="020F0502020204030204" pitchFamily="34" charset="0"/>
                        </a:rPr>
                        <a:t>-49.0</a:t>
                      </a:r>
                    </a:p>
                  </a:txBody>
                  <a:tcPr marL="0" marR="85725" marT="0" marB="0" anchor="b">
                    <a:lnL>
                      <a:noFill/>
                    </a:lnL>
                    <a:lnR>
                      <a:noFill/>
                    </a:lnR>
                    <a:lnT>
                      <a:noFill/>
                    </a:lnT>
                    <a:lnB>
                      <a:noFill/>
                    </a:lnB>
                  </a:tcPr>
                </a:tc>
                <a:tc>
                  <a:txBody>
                    <a:bodyPr/>
                    <a:lstStyle/>
                    <a:p>
                      <a:pPr algn="r" fontAlgn="b"/>
                      <a:r>
                        <a:rPr lang="en-GB" sz="1300" b="0" i="0" u="none" strike="noStrike">
                          <a:solidFill>
                            <a:srgbClr val="000000"/>
                          </a:solidFill>
                          <a:effectLst/>
                          <a:latin typeface="Calibri" panose="020F0502020204030204" pitchFamily="34" charset="0"/>
                        </a:rPr>
                        <a:t>01:01</a:t>
                      </a:r>
                    </a:p>
                  </a:txBody>
                  <a:tcPr marL="0" marR="85725" marT="0" marB="0" anchor="b">
                    <a:lnL>
                      <a:noFill/>
                    </a:lnL>
                    <a:lnR>
                      <a:noFill/>
                    </a:lnR>
                    <a:lnT>
                      <a:noFill/>
                    </a:lnT>
                    <a:lnB>
                      <a:noFill/>
                    </a:lnB>
                  </a:tcPr>
                </a:tc>
                <a:extLst>
                  <a:ext uri="{0D108BD9-81ED-4DB2-BD59-A6C34878D82A}">
                    <a16:rowId xmlns:a16="http://schemas.microsoft.com/office/drawing/2014/main" val="2930694899"/>
                  </a:ext>
                </a:extLst>
              </a:tr>
              <a:tr h="219075">
                <a:tc>
                  <a:txBody>
                    <a:bodyPr/>
                    <a:lstStyle/>
                    <a:p>
                      <a:pPr algn="l" fontAlgn="b"/>
                      <a:r>
                        <a:rPr lang="en-GB" sz="1300" b="0" i="0" u="none" strike="noStrike">
                          <a:solidFill>
                            <a:srgbClr val="000000"/>
                          </a:solidFill>
                          <a:effectLst/>
                          <a:latin typeface="Calibri" panose="020F0502020204030204" pitchFamily="34" charset="0"/>
                        </a:rPr>
                        <a:t>Detaljhandel  </a:t>
                      </a:r>
                    </a:p>
                  </a:txBody>
                  <a:tcPr marL="85725" marR="0" marT="0" marB="0" anchor="b">
                    <a:lnL>
                      <a:noFill/>
                    </a:lnL>
                    <a:lnR>
                      <a:noFill/>
                    </a:lnR>
                    <a:lnT>
                      <a:noFill/>
                    </a:lnT>
                    <a:lnB>
                      <a:noFill/>
                    </a:lnB>
                  </a:tcPr>
                </a:tc>
                <a:tc>
                  <a:txBody>
                    <a:bodyPr/>
                    <a:lstStyle/>
                    <a:p>
                      <a:pPr algn="r" fontAlgn="b"/>
                      <a:r>
                        <a:rPr lang="en-GB" sz="1300" b="0" i="0" u="none" strike="noStrike">
                          <a:solidFill>
                            <a:srgbClr val="000000"/>
                          </a:solidFill>
                          <a:effectLst/>
                          <a:latin typeface="Calibri" panose="020F0502020204030204" pitchFamily="34" charset="0"/>
                        </a:rPr>
                        <a:t>-4.2</a:t>
                      </a:r>
                    </a:p>
                  </a:txBody>
                  <a:tcPr marL="0" marR="85725" marT="0" marB="0" anchor="b">
                    <a:lnL>
                      <a:noFill/>
                    </a:lnL>
                    <a:lnR>
                      <a:noFill/>
                    </a:lnR>
                    <a:lnT>
                      <a:noFill/>
                    </a:lnT>
                    <a:lnB>
                      <a:noFill/>
                    </a:lnB>
                  </a:tcPr>
                </a:tc>
                <a:tc>
                  <a:txBody>
                    <a:bodyPr/>
                    <a:lstStyle/>
                    <a:p>
                      <a:pPr algn="r" fontAlgn="b"/>
                      <a:r>
                        <a:rPr lang="en-GB" sz="1300" b="0" i="0" u="none" strike="noStrike">
                          <a:solidFill>
                            <a:srgbClr val="000000"/>
                          </a:solidFill>
                          <a:effectLst/>
                          <a:latin typeface="Calibri" panose="020F0502020204030204" pitchFamily="34" charset="0"/>
                        </a:rPr>
                        <a:t>-5.0</a:t>
                      </a:r>
                    </a:p>
                  </a:txBody>
                  <a:tcPr marL="0" marR="85725" marT="0" marB="0" anchor="b">
                    <a:lnL>
                      <a:noFill/>
                    </a:lnL>
                    <a:lnR>
                      <a:noFill/>
                    </a:lnR>
                    <a:lnT>
                      <a:noFill/>
                    </a:lnT>
                    <a:lnB>
                      <a:noFill/>
                    </a:lnB>
                  </a:tcPr>
                </a:tc>
                <a:tc>
                  <a:txBody>
                    <a:bodyPr/>
                    <a:lstStyle/>
                    <a:p>
                      <a:pPr algn="r" fontAlgn="b"/>
                      <a:r>
                        <a:rPr lang="en-GB" sz="1300" b="0" i="0" u="none" strike="noStrike">
                          <a:solidFill>
                            <a:srgbClr val="000000"/>
                          </a:solidFill>
                          <a:effectLst/>
                          <a:latin typeface="Calibri" panose="020F0502020204030204" pitchFamily="34" charset="0"/>
                        </a:rPr>
                        <a:t>08:00</a:t>
                      </a:r>
                    </a:p>
                  </a:txBody>
                  <a:tcPr marL="0" marR="85725" marT="0" marB="0" anchor="b">
                    <a:lnL>
                      <a:noFill/>
                    </a:lnL>
                    <a:lnR>
                      <a:noFill/>
                    </a:lnR>
                    <a:lnT>
                      <a:noFill/>
                    </a:lnT>
                    <a:lnB>
                      <a:noFill/>
                    </a:lnB>
                  </a:tcPr>
                </a:tc>
                <a:extLst>
                  <a:ext uri="{0D108BD9-81ED-4DB2-BD59-A6C34878D82A}">
                    <a16:rowId xmlns:a16="http://schemas.microsoft.com/office/drawing/2014/main" val="1261472615"/>
                  </a:ext>
                </a:extLst>
              </a:tr>
              <a:tr h="219075">
                <a:tc>
                  <a:txBody>
                    <a:bodyPr/>
                    <a:lstStyle/>
                    <a:p>
                      <a:pPr algn="l" fontAlgn="b"/>
                      <a:r>
                        <a:rPr lang="en-GB" sz="1300" b="1" i="0" u="none" strike="noStrike">
                          <a:solidFill>
                            <a:srgbClr val="000000"/>
                          </a:solidFill>
                          <a:effectLst/>
                          <a:latin typeface="Calibri" panose="020F0502020204030204" pitchFamily="34" charset="0"/>
                        </a:rPr>
                        <a:t>Japan:</a:t>
                      </a:r>
                    </a:p>
                  </a:txBody>
                  <a:tcPr marL="85725" marR="0" marT="0" marB="0" anchor="b">
                    <a:lnL>
                      <a:noFill/>
                    </a:lnL>
                    <a:lnR>
                      <a:noFill/>
                    </a:lnR>
                    <a:lnT>
                      <a:noFill/>
                    </a:lnT>
                    <a:lnB>
                      <a:noFill/>
                    </a:lnB>
                    <a:solidFill>
                      <a:srgbClr val="CCDBEB"/>
                    </a:solidFill>
                  </a:tcPr>
                </a:tc>
                <a:tc>
                  <a:txBody>
                    <a:bodyPr/>
                    <a:lstStyle/>
                    <a:p>
                      <a:pPr algn="r" fontAlgn="b"/>
                      <a:r>
                        <a:rPr lang="en-GB" sz="1300" b="0" i="0" u="none" strike="noStrike" dirty="0">
                          <a:solidFill>
                            <a:srgbClr val="000000"/>
                          </a:solidFill>
                          <a:effectLst/>
                          <a:latin typeface="Calibri" panose="020F0502020204030204" pitchFamily="34" charset="0"/>
                        </a:rPr>
                        <a:t> </a:t>
                      </a:r>
                    </a:p>
                  </a:txBody>
                  <a:tcPr marL="0" marR="85725" marT="0" marB="0" anchor="b">
                    <a:lnL>
                      <a:noFill/>
                    </a:lnL>
                    <a:lnR>
                      <a:noFill/>
                    </a:lnR>
                    <a:lnT>
                      <a:noFill/>
                    </a:lnT>
                    <a:lnB>
                      <a:noFill/>
                    </a:lnB>
                    <a:solidFill>
                      <a:srgbClr val="CCDBEB"/>
                    </a:solidFill>
                  </a:tcPr>
                </a:tc>
                <a:tc>
                  <a:txBody>
                    <a:bodyPr/>
                    <a:lstStyle/>
                    <a:p>
                      <a:pPr algn="r" fontAlgn="b"/>
                      <a:r>
                        <a:rPr lang="en-GB" sz="1300" b="0" i="0" u="none" strike="noStrike">
                          <a:solidFill>
                            <a:srgbClr val="000000"/>
                          </a:solidFill>
                          <a:effectLst/>
                          <a:latin typeface="Calibri" panose="020F0502020204030204" pitchFamily="34" charset="0"/>
                        </a:rPr>
                        <a:t> </a:t>
                      </a:r>
                    </a:p>
                  </a:txBody>
                  <a:tcPr marL="0" marR="85725" marT="0" marB="0" anchor="b">
                    <a:lnL>
                      <a:noFill/>
                    </a:lnL>
                    <a:lnR>
                      <a:noFill/>
                    </a:lnR>
                    <a:lnT>
                      <a:noFill/>
                    </a:lnT>
                    <a:lnB>
                      <a:noFill/>
                    </a:lnB>
                    <a:solidFill>
                      <a:srgbClr val="CCDBEB"/>
                    </a:solidFill>
                  </a:tcPr>
                </a:tc>
                <a:tc>
                  <a:txBody>
                    <a:bodyPr/>
                    <a:lstStyle/>
                    <a:p>
                      <a:pPr algn="r" fontAlgn="b"/>
                      <a:r>
                        <a:rPr lang="en-GB" sz="1300" b="0" i="0" u="none" strike="noStrike">
                          <a:solidFill>
                            <a:srgbClr val="000000"/>
                          </a:solidFill>
                          <a:effectLst/>
                          <a:latin typeface="Calibri" panose="020F0502020204030204" pitchFamily="34" charset="0"/>
                        </a:rPr>
                        <a:t> </a:t>
                      </a:r>
                    </a:p>
                  </a:txBody>
                  <a:tcPr marL="0" marR="85725" marT="0" marB="0" anchor="b">
                    <a:lnL>
                      <a:noFill/>
                    </a:lnL>
                    <a:lnR>
                      <a:noFill/>
                    </a:lnR>
                    <a:lnT>
                      <a:noFill/>
                    </a:lnT>
                    <a:lnB>
                      <a:noFill/>
                    </a:lnB>
                    <a:solidFill>
                      <a:srgbClr val="CCDBEB"/>
                    </a:solidFill>
                  </a:tcPr>
                </a:tc>
                <a:extLst>
                  <a:ext uri="{0D108BD9-81ED-4DB2-BD59-A6C34878D82A}">
                    <a16:rowId xmlns:a16="http://schemas.microsoft.com/office/drawing/2014/main" val="3220018050"/>
                  </a:ext>
                </a:extLst>
              </a:tr>
              <a:tr h="219075">
                <a:tc>
                  <a:txBody>
                    <a:bodyPr/>
                    <a:lstStyle/>
                    <a:p>
                      <a:pPr algn="l" fontAlgn="b"/>
                      <a:r>
                        <a:rPr lang="en-GB" sz="1300" b="0" i="0" u="none" strike="noStrike">
                          <a:solidFill>
                            <a:srgbClr val="000000"/>
                          </a:solidFill>
                          <a:effectLst/>
                          <a:latin typeface="Calibri" panose="020F0502020204030204" pitchFamily="34" charset="0"/>
                        </a:rPr>
                        <a:t>Inflation (KPI)  </a:t>
                      </a:r>
                    </a:p>
                  </a:txBody>
                  <a:tcPr marL="85725" marR="0" marT="0" marB="0" anchor="b">
                    <a:lnL>
                      <a:noFill/>
                    </a:lnL>
                    <a:lnR>
                      <a:noFill/>
                    </a:lnR>
                    <a:lnT>
                      <a:noFill/>
                    </a:lnT>
                    <a:lnB>
                      <a:noFill/>
                    </a:lnB>
                  </a:tcPr>
                </a:tc>
                <a:tc>
                  <a:txBody>
                    <a:bodyPr/>
                    <a:lstStyle/>
                    <a:p>
                      <a:pPr algn="r" fontAlgn="b"/>
                      <a:r>
                        <a:rPr lang="en-GB" sz="1300" b="0" i="0" u="none" strike="noStrike">
                          <a:solidFill>
                            <a:srgbClr val="000000"/>
                          </a:solidFill>
                          <a:effectLst/>
                          <a:latin typeface="Calibri" panose="020F0502020204030204" pitchFamily="34" charset="0"/>
                        </a:rPr>
                        <a:t>2.9</a:t>
                      </a:r>
                    </a:p>
                  </a:txBody>
                  <a:tcPr marL="0" marR="85725" marT="0" marB="0" anchor="b">
                    <a:lnL>
                      <a:noFill/>
                    </a:lnL>
                    <a:lnR>
                      <a:noFill/>
                    </a:lnR>
                    <a:lnT>
                      <a:noFill/>
                    </a:lnT>
                    <a:lnB>
                      <a:noFill/>
                    </a:lnB>
                  </a:tcPr>
                </a:tc>
                <a:tc>
                  <a:txBody>
                    <a:bodyPr/>
                    <a:lstStyle/>
                    <a:p>
                      <a:pPr algn="r" fontAlgn="b"/>
                      <a:r>
                        <a:rPr lang="en-GB" sz="1300" b="0" i="0" u="none" strike="noStrike">
                          <a:solidFill>
                            <a:srgbClr val="000000"/>
                          </a:solidFill>
                          <a:effectLst/>
                          <a:latin typeface="Calibri" panose="020F0502020204030204" pitchFamily="34" charset="0"/>
                        </a:rPr>
                        <a:t>3.0</a:t>
                      </a:r>
                    </a:p>
                  </a:txBody>
                  <a:tcPr marL="0" marR="85725" marT="0" marB="0" anchor="b">
                    <a:lnL>
                      <a:noFill/>
                    </a:lnL>
                    <a:lnR>
                      <a:noFill/>
                    </a:lnR>
                    <a:lnT>
                      <a:noFill/>
                    </a:lnT>
                    <a:lnB>
                      <a:noFill/>
                    </a:lnB>
                  </a:tcPr>
                </a:tc>
                <a:tc>
                  <a:txBody>
                    <a:bodyPr/>
                    <a:lstStyle/>
                    <a:p>
                      <a:pPr algn="r" fontAlgn="b"/>
                      <a:r>
                        <a:rPr lang="en-GB" sz="1300" b="0" i="0" u="none" strike="noStrike">
                          <a:solidFill>
                            <a:srgbClr val="000000"/>
                          </a:solidFill>
                          <a:effectLst/>
                          <a:latin typeface="Calibri" panose="020F0502020204030204" pitchFamily="34" charset="0"/>
                        </a:rPr>
                        <a:t>01:30</a:t>
                      </a:r>
                    </a:p>
                  </a:txBody>
                  <a:tcPr marL="0" marR="85725" marT="0" marB="0" anchor="b">
                    <a:lnL>
                      <a:noFill/>
                    </a:lnL>
                    <a:lnR>
                      <a:noFill/>
                    </a:lnR>
                    <a:lnT>
                      <a:noFill/>
                    </a:lnT>
                    <a:lnB>
                      <a:noFill/>
                    </a:lnB>
                  </a:tcPr>
                </a:tc>
                <a:extLst>
                  <a:ext uri="{0D108BD9-81ED-4DB2-BD59-A6C34878D82A}">
                    <a16:rowId xmlns:a16="http://schemas.microsoft.com/office/drawing/2014/main" val="3033717737"/>
                  </a:ext>
                </a:extLst>
              </a:tr>
              <a:tr h="219075">
                <a:tc>
                  <a:txBody>
                    <a:bodyPr/>
                    <a:lstStyle/>
                    <a:p>
                      <a:pPr algn="l" fontAlgn="b"/>
                      <a:r>
                        <a:rPr lang="en-GB" sz="1300" b="1" i="0" u="none" strike="noStrike">
                          <a:solidFill>
                            <a:srgbClr val="000000"/>
                          </a:solidFill>
                          <a:effectLst/>
                          <a:latin typeface="Calibri" panose="020F0502020204030204" pitchFamily="34" charset="0"/>
                        </a:rPr>
                        <a:t>Sverige:</a:t>
                      </a:r>
                    </a:p>
                  </a:txBody>
                  <a:tcPr marL="85725" marR="0" marT="0" marB="0" anchor="b">
                    <a:lnL>
                      <a:noFill/>
                    </a:lnL>
                    <a:lnR>
                      <a:noFill/>
                    </a:lnR>
                    <a:lnT>
                      <a:noFill/>
                    </a:lnT>
                    <a:lnB>
                      <a:noFill/>
                    </a:lnB>
                    <a:solidFill>
                      <a:srgbClr val="CCDBEB"/>
                    </a:solidFill>
                  </a:tcPr>
                </a:tc>
                <a:tc>
                  <a:txBody>
                    <a:bodyPr/>
                    <a:lstStyle/>
                    <a:p>
                      <a:pPr algn="r" fontAlgn="b"/>
                      <a:r>
                        <a:rPr lang="en-GB" sz="1300" b="0" i="0" u="none" strike="noStrike">
                          <a:solidFill>
                            <a:srgbClr val="000000"/>
                          </a:solidFill>
                          <a:effectLst/>
                          <a:latin typeface="Calibri" panose="020F0502020204030204" pitchFamily="34" charset="0"/>
                        </a:rPr>
                        <a:t> </a:t>
                      </a:r>
                    </a:p>
                  </a:txBody>
                  <a:tcPr marL="0" marR="85725" marT="0" marB="0" anchor="b">
                    <a:lnL>
                      <a:noFill/>
                    </a:lnL>
                    <a:lnR>
                      <a:noFill/>
                    </a:lnR>
                    <a:lnT>
                      <a:noFill/>
                    </a:lnT>
                    <a:lnB>
                      <a:noFill/>
                    </a:lnB>
                    <a:solidFill>
                      <a:srgbClr val="CCDBEB"/>
                    </a:solidFill>
                  </a:tcPr>
                </a:tc>
                <a:tc>
                  <a:txBody>
                    <a:bodyPr/>
                    <a:lstStyle/>
                    <a:p>
                      <a:pPr algn="r" fontAlgn="b"/>
                      <a:r>
                        <a:rPr lang="en-GB" sz="1300" b="0" i="0" u="none" strike="noStrike">
                          <a:solidFill>
                            <a:srgbClr val="000000"/>
                          </a:solidFill>
                          <a:effectLst/>
                          <a:latin typeface="Calibri" panose="020F0502020204030204" pitchFamily="34" charset="0"/>
                        </a:rPr>
                        <a:t> </a:t>
                      </a:r>
                    </a:p>
                  </a:txBody>
                  <a:tcPr marL="0" marR="85725" marT="0" marB="0" anchor="b">
                    <a:lnL>
                      <a:noFill/>
                    </a:lnL>
                    <a:lnR>
                      <a:noFill/>
                    </a:lnR>
                    <a:lnT>
                      <a:noFill/>
                    </a:lnT>
                    <a:lnB>
                      <a:noFill/>
                    </a:lnB>
                    <a:solidFill>
                      <a:srgbClr val="CCDBEB"/>
                    </a:solidFill>
                  </a:tcPr>
                </a:tc>
                <a:tc>
                  <a:txBody>
                    <a:bodyPr/>
                    <a:lstStyle/>
                    <a:p>
                      <a:pPr algn="r" fontAlgn="b"/>
                      <a:r>
                        <a:rPr lang="en-GB" sz="1300" b="0" i="0" u="none" strike="noStrike">
                          <a:solidFill>
                            <a:srgbClr val="000000"/>
                          </a:solidFill>
                          <a:effectLst/>
                          <a:latin typeface="Calibri" panose="020F0502020204030204" pitchFamily="34" charset="0"/>
                        </a:rPr>
                        <a:t> </a:t>
                      </a:r>
                    </a:p>
                  </a:txBody>
                  <a:tcPr marL="0" marR="85725" marT="0" marB="0" anchor="b">
                    <a:lnL>
                      <a:noFill/>
                    </a:lnL>
                    <a:lnR>
                      <a:noFill/>
                    </a:lnR>
                    <a:lnT>
                      <a:noFill/>
                    </a:lnT>
                    <a:lnB>
                      <a:noFill/>
                    </a:lnB>
                    <a:solidFill>
                      <a:srgbClr val="CCDBEB"/>
                    </a:solidFill>
                  </a:tcPr>
                </a:tc>
                <a:extLst>
                  <a:ext uri="{0D108BD9-81ED-4DB2-BD59-A6C34878D82A}">
                    <a16:rowId xmlns:a16="http://schemas.microsoft.com/office/drawing/2014/main" val="729713607"/>
                  </a:ext>
                </a:extLst>
              </a:tr>
              <a:tr h="219075">
                <a:tc>
                  <a:txBody>
                    <a:bodyPr/>
                    <a:lstStyle/>
                    <a:p>
                      <a:pPr algn="l" fontAlgn="b"/>
                      <a:r>
                        <a:rPr lang="en-GB" sz="1300" b="0" i="0" u="none" strike="noStrike">
                          <a:solidFill>
                            <a:srgbClr val="000000"/>
                          </a:solidFill>
                          <a:effectLst/>
                          <a:latin typeface="Calibri" panose="020F0502020204030204" pitchFamily="34" charset="0"/>
                        </a:rPr>
                        <a:t>Arbetslöshet SA, SCB</a:t>
                      </a:r>
                    </a:p>
                  </a:txBody>
                  <a:tcPr marL="85725"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GB" sz="1300" b="0" i="0" u="none" strike="noStrike">
                          <a:solidFill>
                            <a:srgbClr val="000000"/>
                          </a:solidFill>
                          <a:effectLst/>
                          <a:latin typeface="Calibri" panose="020F0502020204030204" pitchFamily="34" charset="0"/>
                        </a:rPr>
                        <a:t>7.0</a:t>
                      </a:r>
                    </a:p>
                  </a:txBody>
                  <a:tcPr marL="0" marR="85725"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GB" sz="1300" b="0" i="0" u="none" strike="noStrike">
                          <a:solidFill>
                            <a:srgbClr val="000000"/>
                          </a:solidFill>
                          <a:effectLst/>
                          <a:latin typeface="Calibri" panose="020F0502020204030204" pitchFamily="34" charset="0"/>
                        </a:rPr>
                        <a:t>6.9</a:t>
                      </a:r>
                    </a:p>
                  </a:txBody>
                  <a:tcPr marL="0" marR="85725"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GB" sz="1300" b="0" i="0" u="none" strike="noStrike">
                          <a:solidFill>
                            <a:srgbClr val="000000"/>
                          </a:solidFill>
                          <a:effectLst/>
                          <a:latin typeface="Calibri" panose="020F0502020204030204" pitchFamily="34" charset="0"/>
                        </a:rPr>
                        <a:t>08:00</a:t>
                      </a:r>
                    </a:p>
                  </a:txBody>
                  <a:tcPr marL="0" marR="85725" marT="0"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08403128"/>
                  </a:ext>
                </a:extLst>
              </a:tr>
              <a:tr h="219075">
                <a:tc>
                  <a:txBody>
                    <a:bodyPr/>
                    <a:lstStyle/>
                    <a:p>
                      <a:pPr algn="l" fontAlgn="b"/>
                      <a:r>
                        <a:rPr lang="en-GB" sz="1300" b="0" i="1" u="none" strike="noStrike">
                          <a:solidFill>
                            <a:srgbClr val="000000"/>
                          </a:solidFill>
                          <a:effectLst/>
                          <a:latin typeface="Calibri" panose="020F0502020204030204" pitchFamily="34" charset="0"/>
                        </a:rPr>
                        <a:t>Källa: Bloomberg</a:t>
                      </a:r>
                    </a:p>
                  </a:txBody>
                  <a:tcPr marL="85725"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endParaRPr lang="en-GB" sz="1300" b="0" i="0" u="none" strike="noStrike">
                        <a:solidFill>
                          <a:srgbClr val="000000"/>
                        </a:solidFill>
                        <a:effectLst/>
                        <a:latin typeface="Calibri" panose="020F0502020204030204" pitchFamily="34" charset="0"/>
                      </a:endParaRPr>
                    </a:p>
                  </a:txBody>
                  <a:tcPr marL="0" marR="85725"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endParaRPr lang="en-GB" sz="1300" b="0" i="0" u="none" strike="noStrike">
                        <a:solidFill>
                          <a:srgbClr val="000000"/>
                        </a:solidFill>
                        <a:effectLst/>
                        <a:latin typeface="Calibri" panose="020F0502020204030204" pitchFamily="34" charset="0"/>
                      </a:endParaRPr>
                    </a:p>
                  </a:txBody>
                  <a:tcPr marL="0" marR="85725"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endParaRPr lang="en-GB" sz="1300" b="0" i="0" u="none" strike="noStrike" dirty="0">
                        <a:solidFill>
                          <a:srgbClr val="000000"/>
                        </a:solidFill>
                        <a:effectLst/>
                        <a:latin typeface="Calibri" panose="020F0502020204030204" pitchFamily="34" charset="0"/>
                      </a:endParaRPr>
                    </a:p>
                  </a:txBody>
                  <a:tcPr marL="0" marR="85725" marT="0"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073315224"/>
                  </a:ext>
                </a:extLst>
              </a:tr>
            </a:tbl>
          </a:graphicData>
        </a:graphic>
      </p:graphicFrame>
      <p:sp>
        <p:nvSpPr>
          <p:cNvPr id="4" name="Rectangle 3">
            <a:extLst>
              <a:ext uri="{FF2B5EF4-FFF2-40B4-BE49-F238E27FC236}">
                <a16:creationId xmlns:a16="http://schemas.microsoft.com/office/drawing/2014/main" id="{FF54A15D-D6C0-4C90-842F-AAE1E1AD0D0A}"/>
              </a:ext>
            </a:extLst>
          </p:cNvPr>
          <p:cNvSpPr/>
          <p:nvPr/>
        </p:nvSpPr>
        <p:spPr>
          <a:xfrm>
            <a:off x="5340096" y="2269077"/>
            <a:ext cx="3639312" cy="1755648"/>
          </a:xfrm>
          <a:prstGeom prst="rect">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Inga viktiga centralbanks-event inplanerade</a:t>
            </a:r>
            <a:endParaRPr lang="en-GB" dirty="0"/>
          </a:p>
        </p:txBody>
      </p:sp>
    </p:spTree>
    <p:extLst>
      <p:ext uri="{BB962C8B-B14F-4D97-AF65-F5344CB8AC3E}">
        <p14:creationId xmlns:p14="http://schemas.microsoft.com/office/powerpoint/2010/main" val="29267338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1E0511-7AF3-46C2-B78F-7691DA9E38DF}"/>
              </a:ext>
            </a:extLst>
          </p:cNvPr>
          <p:cNvSpPr>
            <a:spLocks noGrp="1"/>
          </p:cNvSpPr>
          <p:nvPr>
            <p:ph type="title"/>
          </p:nvPr>
        </p:nvSpPr>
        <p:spPr/>
        <p:txBody>
          <a:bodyPr/>
          <a:lstStyle/>
          <a:p>
            <a:r>
              <a:rPr lang="sv-SE" dirty="0"/>
              <a:t>Svensk arbetslöshet väntas stiga marginellt, men fortsatt stark arbetsmarknad (08:00)</a:t>
            </a:r>
          </a:p>
        </p:txBody>
      </p:sp>
      <p:graphicFrame>
        <p:nvGraphicFramePr>
          <p:cNvPr id="9" name="Object 8">
            <a:extLst>
              <a:ext uri="{FF2B5EF4-FFF2-40B4-BE49-F238E27FC236}">
                <a16:creationId xmlns:a16="http://schemas.microsoft.com/office/drawing/2014/main" id="{EE698739-6A5B-474D-A07D-156FCD652C18}"/>
              </a:ext>
            </a:extLst>
          </p:cNvPr>
          <p:cNvGraphicFramePr>
            <a:graphicFrameLocks noChangeAspect="1"/>
          </p:cNvGraphicFramePr>
          <p:nvPr>
            <p:extLst>
              <p:ext uri="{D42A27DB-BD31-4B8C-83A1-F6EECF244321}">
                <p14:modId xmlns:p14="http://schemas.microsoft.com/office/powerpoint/2010/main" val="2666258668"/>
              </p:ext>
            </p:extLst>
          </p:nvPr>
        </p:nvGraphicFramePr>
        <p:xfrm>
          <a:off x="4354412" y="1829508"/>
          <a:ext cx="4498258" cy="3943241"/>
        </p:xfrm>
        <a:graphic>
          <a:graphicData uri="http://schemas.openxmlformats.org/presentationml/2006/ole">
            <mc:AlternateContent xmlns:mc="http://schemas.openxmlformats.org/markup-compatibility/2006">
              <mc:Choice xmlns:v="urn:schemas-microsoft-com:vml" Requires="v">
                <p:oleObj spid="_x0000_s73740" name="Macrobond document" r:id="rId4" imgW="3808476" imgH="3338740" progId="Mbnd.mbnd">
                  <p:embed/>
                </p:oleObj>
              </mc:Choice>
              <mc:Fallback>
                <p:oleObj name="Macrobond document" r:id="rId4" imgW="3808476" imgH="3338740" progId="Mbnd.mbnd">
                  <p:embed/>
                  <p:pic>
                    <p:nvPicPr>
                      <p:cNvPr id="9" name="Object 8">
                        <a:extLst>
                          <a:ext uri="{FF2B5EF4-FFF2-40B4-BE49-F238E27FC236}">
                            <a16:creationId xmlns:a16="http://schemas.microsoft.com/office/drawing/2014/main" id="{EE698739-6A5B-474D-A07D-156FCD652C18}"/>
                          </a:ext>
                        </a:extLst>
                      </p:cNvPr>
                      <p:cNvPicPr/>
                      <p:nvPr/>
                    </p:nvPicPr>
                    <p:blipFill>
                      <a:blip r:embed="rId5"/>
                      <a:stretch>
                        <a:fillRect/>
                      </a:stretch>
                    </p:blipFill>
                    <p:spPr>
                      <a:xfrm>
                        <a:off x="4354412" y="1829508"/>
                        <a:ext cx="4498258" cy="3943241"/>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91D570E0-FB1A-42E5-AFAA-0BC783F16F0A}"/>
              </a:ext>
            </a:extLst>
          </p:cNvPr>
          <p:cNvGraphicFramePr>
            <a:graphicFrameLocks noChangeAspect="1"/>
          </p:cNvGraphicFramePr>
          <p:nvPr>
            <p:extLst>
              <p:ext uri="{D42A27DB-BD31-4B8C-83A1-F6EECF244321}">
                <p14:modId xmlns:p14="http://schemas.microsoft.com/office/powerpoint/2010/main" val="1245245164"/>
              </p:ext>
            </p:extLst>
          </p:nvPr>
        </p:nvGraphicFramePr>
        <p:xfrm>
          <a:off x="0" y="1829508"/>
          <a:ext cx="3986196" cy="3721376"/>
        </p:xfrm>
        <a:graphic>
          <a:graphicData uri="http://schemas.openxmlformats.org/presentationml/2006/ole">
            <mc:AlternateContent xmlns:mc="http://schemas.openxmlformats.org/markup-compatibility/2006">
              <mc:Choice xmlns:v="urn:schemas-microsoft-com:vml" Requires="v">
                <p:oleObj spid="_x0000_s73741" name="Macrobond document" r:id="rId6" imgW="5017516" imgH="4684547" progId="Mbnd.mbnd">
                  <p:embed/>
                </p:oleObj>
              </mc:Choice>
              <mc:Fallback>
                <p:oleObj name="Macrobond document" r:id="rId6" imgW="5017516" imgH="4684547" progId="Mbnd.mbnd">
                  <p:embed/>
                  <p:pic>
                    <p:nvPicPr>
                      <p:cNvPr id="10" name="Object 9">
                        <a:extLst>
                          <a:ext uri="{FF2B5EF4-FFF2-40B4-BE49-F238E27FC236}">
                            <a16:creationId xmlns:a16="http://schemas.microsoft.com/office/drawing/2014/main" id="{91D570E0-FB1A-42E5-AFAA-0BC783F16F0A}"/>
                          </a:ext>
                        </a:extLst>
                      </p:cNvPr>
                      <p:cNvPicPr/>
                      <p:nvPr/>
                    </p:nvPicPr>
                    <p:blipFill>
                      <a:blip r:embed="rId7"/>
                      <a:stretch>
                        <a:fillRect/>
                      </a:stretch>
                    </p:blipFill>
                    <p:spPr>
                      <a:xfrm>
                        <a:off x="0" y="1829508"/>
                        <a:ext cx="3986196" cy="3721376"/>
                      </a:xfrm>
                      <a:prstGeom prst="rect">
                        <a:avLst/>
                      </a:prstGeom>
                    </p:spPr>
                  </p:pic>
                </p:oleObj>
              </mc:Fallback>
            </mc:AlternateContent>
          </a:graphicData>
        </a:graphic>
      </p:graphicFrame>
    </p:spTree>
    <p:extLst>
      <p:ext uri="{BB962C8B-B14F-4D97-AF65-F5344CB8AC3E}">
        <p14:creationId xmlns:p14="http://schemas.microsoft.com/office/powerpoint/2010/main" val="27977004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42D98E-6627-466E-B97B-CC67B2BD652F}"/>
              </a:ext>
            </a:extLst>
          </p:cNvPr>
          <p:cNvSpPr>
            <a:spLocks noGrp="1"/>
          </p:cNvSpPr>
          <p:nvPr>
            <p:ph type="title"/>
          </p:nvPr>
        </p:nvSpPr>
        <p:spPr/>
        <p:txBody>
          <a:bodyPr/>
          <a:lstStyle/>
          <a:p>
            <a:r>
              <a:rPr lang="sv-SE" dirty="0"/>
              <a:t>… men tecken på en begynnande avmattning</a:t>
            </a:r>
          </a:p>
        </p:txBody>
      </p:sp>
      <p:graphicFrame>
        <p:nvGraphicFramePr>
          <p:cNvPr id="5" name="Object 4">
            <a:extLst>
              <a:ext uri="{FF2B5EF4-FFF2-40B4-BE49-F238E27FC236}">
                <a16:creationId xmlns:a16="http://schemas.microsoft.com/office/drawing/2014/main" id="{CDC6B64B-7B10-468F-8771-4C8C9E46DC74}"/>
              </a:ext>
            </a:extLst>
          </p:cNvPr>
          <p:cNvGraphicFramePr>
            <a:graphicFrameLocks noChangeAspect="1"/>
          </p:cNvGraphicFramePr>
          <p:nvPr>
            <p:extLst>
              <p:ext uri="{D42A27DB-BD31-4B8C-83A1-F6EECF244321}">
                <p14:modId xmlns:p14="http://schemas.microsoft.com/office/powerpoint/2010/main" val="1459616280"/>
              </p:ext>
            </p:extLst>
          </p:nvPr>
        </p:nvGraphicFramePr>
        <p:xfrm>
          <a:off x="856196" y="1195200"/>
          <a:ext cx="6252526" cy="5481059"/>
        </p:xfrm>
        <a:graphic>
          <a:graphicData uri="http://schemas.openxmlformats.org/presentationml/2006/ole">
            <mc:AlternateContent xmlns:mc="http://schemas.openxmlformats.org/markup-compatibility/2006">
              <mc:Choice xmlns:v="urn:schemas-microsoft-com:vml" Requires="v">
                <p:oleObj spid="_x0000_s74759" name="Macrobond document" r:id="rId4" imgW="3808476" imgH="3338740" progId="Mbnd.mbnd">
                  <p:embed/>
                </p:oleObj>
              </mc:Choice>
              <mc:Fallback>
                <p:oleObj name="Macrobond document" r:id="rId4" imgW="3808476" imgH="3338740" progId="Mbnd.mbnd">
                  <p:embed/>
                  <p:pic>
                    <p:nvPicPr>
                      <p:cNvPr id="5" name="Object 4">
                        <a:extLst>
                          <a:ext uri="{FF2B5EF4-FFF2-40B4-BE49-F238E27FC236}">
                            <a16:creationId xmlns:a16="http://schemas.microsoft.com/office/drawing/2014/main" id="{CDC6B64B-7B10-468F-8771-4C8C9E46DC74}"/>
                          </a:ext>
                        </a:extLst>
                      </p:cNvPr>
                      <p:cNvPicPr/>
                      <p:nvPr/>
                    </p:nvPicPr>
                    <p:blipFill>
                      <a:blip r:embed="rId5"/>
                      <a:stretch>
                        <a:fillRect/>
                      </a:stretch>
                    </p:blipFill>
                    <p:spPr>
                      <a:xfrm>
                        <a:off x="856196" y="1195200"/>
                        <a:ext cx="6252526" cy="5481059"/>
                      </a:xfrm>
                      <a:prstGeom prst="rect">
                        <a:avLst/>
                      </a:prstGeom>
                    </p:spPr>
                  </p:pic>
                </p:oleObj>
              </mc:Fallback>
            </mc:AlternateContent>
          </a:graphicData>
        </a:graphic>
      </p:graphicFrame>
    </p:spTree>
    <p:extLst>
      <p:ext uri="{BB962C8B-B14F-4D97-AF65-F5344CB8AC3E}">
        <p14:creationId xmlns:p14="http://schemas.microsoft.com/office/powerpoint/2010/main" val="28289523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txBox="1">
            <a:spLocks noChangeArrowheads="1"/>
          </p:cNvSpPr>
          <p:nvPr/>
        </p:nvSpPr>
        <p:spPr>
          <a:xfrm>
            <a:off x="431737" y="283335"/>
            <a:ext cx="8207376" cy="553414"/>
          </a:xfrm>
          <a:prstGeom prst="rect">
            <a:avLst/>
          </a:prstGeom>
        </p:spPr>
        <p:txBody>
          <a:bodyPr>
            <a:normAutofit/>
          </a:bodyPr>
          <a:lstStyle>
            <a:lvl1pPr algn="l" defTabSz="914400" rtl="0" eaLnBrk="1" latinLnBrk="0" hangingPunct="1">
              <a:lnSpc>
                <a:spcPts val="2800"/>
              </a:lnSpc>
              <a:spcBef>
                <a:spcPct val="0"/>
              </a:spcBef>
              <a:buNone/>
              <a:defRPr sz="2800" b="1" kern="1200" spc="0" baseline="0">
                <a:solidFill>
                  <a:schemeClr val="accent1"/>
                </a:solidFill>
                <a:latin typeface="+mj-lt"/>
                <a:ea typeface="+mj-ea"/>
                <a:cs typeface="+mj-cs"/>
              </a:defRPr>
            </a:lvl1pPr>
          </a:lstStyle>
          <a:p>
            <a:r>
              <a:rPr lang="en-GB" dirty="0"/>
              <a:t>DETTA HÄNDER NÄSTA VECKA</a:t>
            </a:r>
            <a:endParaRPr lang="sv-SE" dirty="0">
              <a:solidFill>
                <a:schemeClr val="tx1"/>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a:off x="6367009" y="283081"/>
            <a:ext cx="485735" cy="485735"/>
          </a:xfrm>
          <a:prstGeom prst="rect">
            <a:avLst/>
          </a:prstGeom>
        </p:spPr>
      </p:pic>
      <p:graphicFrame>
        <p:nvGraphicFramePr>
          <p:cNvPr id="10" name="Table 9">
            <a:extLst>
              <a:ext uri="{FF2B5EF4-FFF2-40B4-BE49-F238E27FC236}">
                <a16:creationId xmlns:a16="http://schemas.microsoft.com/office/drawing/2014/main" id="{07888C8C-ECBE-4C71-B4D1-96B3640D47C9}"/>
              </a:ext>
            </a:extLst>
          </p:cNvPr>
          <p:cNvGraphicFramePr>
            <a:graphicFrameLocks noGrp="1"/>
          </p:cNvGraphicFramePr>
          <p:nvPr>
            <p:extLst>
              <p:ext uri="{D42A27DB-BD31-4B8C-83A1-F6EECF244321}">
                <p14:modId xmlns:p14="http://schemas.microsoft.com/office/powerpoint/2010/main" val="4012852866"/>
              </p:ext>
            </p:extLst>
          </p:nvPr>
        </p:nvGraphicFramePr>
        <p:xfrm>
          <a:off x="0" y="695325"/>
          <a:ext cx="4772024" cy="5734032"/>
        </p:xfrm>
        <a:graphic>
          <a:graphicData uri="http://schemas.openxmlformats.org/drawingml/2006/table">
            <a:tbl>
              <a:tblPr firstRow="1" firstCol="1" bandRow="1"/>
              <a:tblGrid>
                <a:gridCol w="2492701">
                  <a:extLst>
                    <a:ext uri="{9D8B030D-6E8A-4147-A177-3AD203B41FA5}">
                      <a16:colId xmlns:a16="http://schemas.microsoft.com/office/drawing/2014/main" val="3859566158"/>
                    </a:ext>
                  </a:extLst>
                </a:gridCol>
                <a:gridCol w="829934">
                  <a:extLst>
                    <a:ext uri="{9D8B030D-6E8A-4147-A177-3AD203B41FA5}">
                      <a16:colId xmlns:a16="http://schemas.microsoft.com/office/drawing/2014/main" val="3347870737"/>
                    </a:ext>
                  </a:extLst>
                </a:gridCol>
                <a:gridCol w="656257">
                  <a:extLst>
                    <a:ext uri="{9D8B030D-6E8A-4147-A177-3AD203B41FA5}">
                      <a16:colId xmlns:a16="http://schemas.microsoft.com/office/drawing/2014/main" val="1104167043"/>
                    </a:ext>
                  </a:extLst>
                </a:gridCol>
                <a:gridCol w="793132">
                  <a:extLst>
                    <a:ext uri="{9D8B030D-6E8A-4147-A177-3AD203B41FA5}">
                      <a16:colId xmlns:a16="http://schemas.microsoft.com/office/drawing/2014/main" val="1944932953"/>
                    </a:ext>
                  </a:extLst>
                </a:gridCol>
              </a:tblGrid>
              <a:tr h="160341">
                <a:tc>
                  <a:txBody>
                    <a:bodyPr/>
                    <a:lstStyle/>
                    <a:p>
                      <a:pPr indent="178435">
                        <a:lnSpc>
                          <a:spcPct val="107000"/>
                        </a:lnSpc>
                        <a:spcAft>
                          <a:spcPts val="800"/>
                        </a:spcAft>
                      </a:pPr>
                      <a:r>
                        <a:rPr lang="en-GB" sz="500" b="1">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DATA</a:t>
                      </a:r>
                      <a:endParaRPr lang="en-GB" sz="400">
                        <a:effectLst/>
                        <a:latin typeface="Calibri" panose="020F0502020204030204" pitchFamily="34" charset="0"/>
                        <a:ea typeface="Calibri" panose="020F0502020204030204" pitchFamily="34" charset="0"/>
                        <a:cs typeface="Times New Roman" panose="02020603050405020304" pitchFamily="18" charset="0"/>
                      </a:endParaRPr>
                    </a:p>
                  </a:txBody>
                  <a:tcPr marL="22331" marR="22331" marT="0" marB="0" anchor="ctr">
                    <a:lnL>
                      <a:noFill/>
                    </a:lnL>
                    <a:lnR>
                      <a:noFill/>
                    </a:lnR>
                    <a:lnT>
                      <a:noFill/>
                    </a:lnT>
                    <a:lnB>
                      <a:noFill/>
                    </a:lnB>
                    <a:solidFill>
                      <a:srgbClr val="005C9B"/>
                    </a:solidFill>
                  </a:tcPr>
                </a:tc>
                <a:tc>
                  <a:txBody>
                    <a:bodyPr/>
                    <a:lstStyle/>
                    <a:p>
                      <a:pPr indent="178435" algn="r">
                        <a:lnSpc>
                          <a:spcPct val="107000"/>
                        </a:lnSpc>
                        <a:spcAft>
                          <a:spcPts val="800"/>
                        </a:spcAft>
                      </a:pPr>
                      <a:r>
                        <a:rPr lang="en-GB" sz="500" b="1">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Konsensus</a:t>
                      </a:r>
                      <a:endParaRPr lang="en-GB" sz="400">
                        <a:effectLst/>
                        <a:latin typeface="Calibri" panose="020F0502020204030204" pitchFamily="34" charset="0"/>
                        <a:ea typeface="Calibri" panose="020F0502020204030204" pitchFamily="34" charset="0"/>
                        <a:cs typeface="Times New Roman" panose="02020603050405020304" pitchFamily="18" charset="0"/>
                      </a:endParaRPr>
                    </a:p>
                  </a:txBody>
                  <a:tcPr marL="22331" marR="22331" marT="0" marB="0" anchor="ctr">
                    <a:lnL>
                      <a:noFill/>
                    </a:lnL>
                    <a:lnR>
                      <a:noFill/>
                    </a:lnR>
                    <a:lnT>
                      <a:noFill/>
                    </a:lnT>
                    <a:lnB>
                      <a:noFill/>
                    </a:lnB>
                    <a:solidFill>
                      <a:srgbClr val="005C9B"/>
                    </a:solidFill>
                  </a:tcPr>
                </a:tc>
                <a:tc>
                  <a:txBody>
                    <a:bodyPr/>
                    <a:lstStyle/>
                    <a:p>
                      <a:pPr indent="178435" algn="r">
                        <a:lnSpc>
                          <a:spcPct val="107000"/>
                        </a:lnSpc>
                        <a:spcAft>
                          <a:spcPts val="800"/>
                        </a:spcAft>
                      </a:pPr>
                      <a:r>
                        <a:rPr lang="en-GB" sz="500" b="1">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Tidigare</a:t>
                      </a:r>
                      <a:endParaRPr lang="en-GB" sz="400">
                        <a:effectLst/>
                        <a:latin typeface="Calibri" panose="020F0502020204030204" pitchFamily="34" charset="0"/>
                        <a:ea typeface="Calibri" panose="020F0502020204030204" pitchFamily="34" charset="0"/>
                        <a:cs typeface="Times New Roman" panose="02020603050405020304" pitchFamily="18" charset="0"/>
                      </a:endParaRPr>
                    </a:p>
                  </a:txBody>
                  <a:tcPr marL="22331" marR="22331" marT="0" marB="0" anchor="ctr">
                    <a:lnL>
                      <a:noFill/>
                    </a:lnL>
                    <a:lnR>
                      <a:noFill/>
                    </a:lnR>
                    <a:lnT>
                      <a:noFill/>
                    </a:lnT>
                    <a:lnB>
                      <a:noFill/>
                    </a:lnB>
                    <a:solidFill>
                      <a:srgbClr val="005C9B"/>
                    </a:solidFill>
                  </a:tcPr>
                </a:tc>
                <a:tc>
                  <a:txBody>
                    <a:bodyPr/>
                    <a:lstStyle/>
                    <a:p>
                      <a:pPr indent="178435" algn="r">
                        <a:lnSpc>
                          <a:spcPct val="107000"/>
                        </a:lnSpc>
                        <a:spcAft>
                          <a:spcPts val="800"/>
                        </a:spcAft>
                      </a:pPr>
                      <a:r>
                        <a:rPr lang="en-GB" sz="500" b="1">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Tid</a:t>
                      </a:r>
                      <a:endParaRPr lang="en-GB" sz="400">
                        <a:effectLst/>
                        <a:latin typeface="Calibri" panose="020F0502020204030204" pitchFamily="34" charset="0"/>
                        <a:ea typeface="Calibri" panose="020F0502020204030204" pitchFamily="34" charset="0"/>
                        <a:cs typeface="Times New Roman" panose="02020603050405020304" pitchFamily="18" charset="0"/>
                      </a:endParaRPr>
                    </a:p>
                  </a:txBody>
                  <a:tcPr marL="22331" marR="22331" marT="0" marB="0" anchor="ctr">
                    <a:lnL>
                      <a:noFill/>
                    </a:lnL>
                    <a:lnR>
                      <a:noFill/>
                    </a:lnR>
                    <a:lnT>
                      <a:noFill/>
                    </a:lnT>
                    <a:lnB>
                      <a:noFill/>
                    </a:lnB>
                    <a:solidFill>
                      <a:srgbClr val="005C9B"/>
                    </a:solidFill>
                  </a:tcPr>
                </a:tc>
                <a:extLst>
                  <a:ext uri="{0D108BD9-81ED-4DB2-BD59-A6C34878D82A}">
                    <a16:rowId xmlns:a16="http://schemas.microsoft.com/office/drawing/2014/main" val="21541830"/>
                  </a:ext>
                </a:extLst>
              </a:tr>
              <a:tr h="71962">
                <a:tc>
                  <a:txBody>
                    <a:bodyPr/>
                    <a:lstStyle/>
                    <a:p>
                      <a:pPr indent="165735">
                        <a:lnSpc>
                          <a:spcPct val="107000"/>
                        </a:lnSpc>
                        <a:spcAft>
                          <a:spcPts val="800"/>
                        </a:spcAft>
                      </a:pPr>
                      <a:r>
                        <a:rPr lang="en-GB" sz="4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USA:</a:t>
                      </a:r>
                      <a:endParaRPr lang="en-GB" sz="400">
                        <a:effectLst/>
                        <a:latin typeface="Calibri" panose="020F0502020204030204" pitchFamily="34" charset="0"/>
                        <a:ea typeface="Calibri" panose="020F0502020204030204" pitchFamily="34" charset="0"/>
                        <a:cs typeface="Times New Roman" panose="02020603050405020304" pitchFamily="18" charset="0"/>
                      </a:endParaRPr>
                    </a:p>
                  </a:txBody>
                  <a:tcPr marL="22331" marR="22331" marT="0" marB="0" anchor="b">
                    <a:lnL>
                      <a:noFill/>
                    </a:lnL>
                    <a:lnR>
                      <a:noFill/>
                    </a:lnR>
                    <a:lnT>
                      <a:noFill/>
                    </a:lnT>
                    <a:lnB>
                      <a:noFill/>
                    </a:lnB>
                    <a:solidFill>
                      <a:srgbClr val="CCDBEB"/>
                    </a:solidFill>
                  </a:tcPr>
                </a:tc>
                <a:tc>
                  <a:txBody>
                    <a:bodyPr/>
                    <a:lstStyle/>
                    <a:p>
                      <a:pPr indent="165100" algn="r">
                        <a:lnSpc>
                          <a:spcPct val="107000"/>
                        </a:lnSpc>
                        <a:spcAft>
                          <a:spcPts val="800"/>
                        </a:spcAft>
                      </a:pPr>
                      <a:r>
                        <a:rPr lang="en-GB" sz="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400">
                        <a:effectLst/>
                        <a:latin typeface="Calibri" panose="020F0502020204030204" pitchFamily="34" charset="0"/>
                        <a:ea typeface="Calibri" panose="020F0502020204030204" pitchFamily="34" charset="0"/>
                        <a:cs typeface="Times New Roman" panose="02020603050405020304" pitchFamily="18" charset="0"/>
                      </a:endParaRPr>
                    </a:p>
                  </a:txBody>
                  <a:tcPr marL="22331" marR="22331" marT="0" marB="0" anchor="b">
                    <a:lnL>
                      <a:noFill/>
                    </a:lnL>
                    <a:lnR>
                      <a:noFill/>
                    </a:lnR>
                    <a:lnT>
                      <a:noFill/>
                    </a:lnT>
                    <a:lnB>
                      <a:noFill/>
                    </a:lnB>
                    <a:solidFill>
                      <a:srgbClr val="CCDBEB"/>
                    </a:solidFill>
                  </a:tcPr>
                </a:tc>
                <a:tc>
                  <a:txBody>
                    <a:bodyPr/>
                    <a:lstStyle/>
                    <a:p>
                      <a:pPr indent="165100" algn="r">
                        <a:lnSpc>
                          <a:spcPct val="107000"/>
                        </a:lnSpc>
                        <a:spcAft>
                          <a:spcPts val="800"/>
                        </a:spcAft>
                      </a:pPr>
                      <a:r>
                        <a:rPr lang="en-GB" sz="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400">
                        <a:effectLst/>
                        <a:latin typeface="Calibri" panose="020F0502020204030204" pitchFamily="34" charset="0"/>
                        <a:ea typeface="Calibri" panose="020F0502020204030204" pitchFamily="34" charset="0"/>
                        <a:cs typeface="Times New Roman" panose="02020603050405020304" pitchFamily="18" charset="0"/>
                      </a:endParaRPr>
                    </a:p>
                  </a:txBody>
                  <a:tcPr marL="22331" marR="22331" marT="0" marB="0" anchor="b">
                    <a:lnL>
                      <a:noFill/>
                    </a:lnL>
                    <a:lnR>
                      <a:noFill/>
                    </a:lnR>
                    <a:lnT>
                      <a:noFill/>
                    </a:lnT>
                    <a:lnB>
                      <a:noFill/>
                    </a:lnB>
                    <a:solidFill>
                      <a:srgbClr val="CCDBEB"/>
                    </a:solidFill>
                  </a:tcPr>
                </a:tc>
                <a:tc>
                  <a:txBody>
                    <a:bodyPr/>
                    <a:lstStyle/>
                    <a:p>
                      <a:pPr indent="165100" algn="r">
                        <a:lnSpc>
                          <a:spcPct val="107000"/>
                        </a:lnSpc>
                        <a:spcAft>
                          <a:spcPts val="800"/>
                        </a:spcAft>
                      </a:pPr>
                      <a:r>
                        <a:rPr lang="en-GB" sz="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400">
                        <a:effectLst/>
                        <a:latin typeface="Calibri" panose="020F0502020204030204" pitchFamily="34" charset="0"/>
                        <a:ea typeface="Calibri" panose="020F0502020204030204" pitchFamily="34" charset="0"/>
                        <a:cs typeface="Times New Roman" panose="02020603050405020304" pitchFamily="18" charset="0"/>
                      </a:endParaRPr>
                    </a:p>
                  </a:txBody>
                  <a:tcPr marL="22331" marR="22331" marT="0" marB="0" anchor="b">
                    <a:lnL>
                      <a:noFill/>
                    </a:lnL>
                    <a:lnR>
                      <a:noFill/>
                    </a:lnR>
                    <a:lnT>
                      <a:noFill/>
                    </a:lnT>
                    <a:lnB>
                      <a:noFill/>
                    </a:lnB>
                    <a:solidFill>
                      <a:srgbClr val="CCDBEB"/>
                    </a:solidFill>
                  </a:tcPr>
                </a:tc>
                <a:extLst>
                  <a:ext uri="{0D108BD9-81ED-4DB2-BD59-A6C34878D82A}">
                    <a16:rowId xmlns:a16="http://schemas.microsoft.com/office/drawing/2014/main" val="1708466116"/>
                  </a:ext>
                </a:extLst>
              </a:tr>
              <a:tr h="136164">
                <a:tc>
                  <a:txBody>
                    <a:bodyPr/>
                    <a:lstStyle/>
                    <a:p>
                      <a:pPr indent="165100">
                        <a:lnSpc>
                          <a:spcPct val="107000"/>
                        </a:lnSpc>
                        <a:spcAft>
                          <a:spcPts val="800"/>
                        </a:spcAft>
                      </a:pPr>
                      <a:r>
                        <a:rPr lang="en-GB" sz="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Inköpschefsindex, industrin (Markit) (Prel)</a:t>
                      </a:r>
                      <a:endParaRPr lang="en-GB" sz="400">
                        <a:effectLst/>
                        <a:latin typeface="Calibri" panose="020F0502020204030204" pitchFamily="34" charset="0"/>
                        <a:ea typeface="Calibri" panose="020F0502020204030204" pitchFamily="34" charset="0"/>
                        <a:cs typeface="Times New Roman" panose="02020603050405020304" pitchFamily="18" charset="0"/>
                      </a:endParaRPr>
                    </a:p>
                  </a:txBody>
                  <a:tcPr marL="22331" marR="22331" marT="0" marB="0" anchor="b">
                    <a:lnL>
                      <a:noFill/>
                    </a:lnL>
                    <a:lnR>
                      <a:noFill/>
                    </a:lnR>
                    <a:lnT>
                      <a:noFill/>
                    </a:lnT>
                    <a:lnB>
                      <a:noFill/>
                    </a:lnB>
                  </a:tcPr>
                </a:tc>
                <a:tc>
                  <a:txBody>
                    <a:bodyPr/>
                    <a:lstStyle/>
                    <a:p>
                      <a:pPr indent="165100" algn="r">
                        <a:lnSpc>
                          <a:spcPct val="107000"/>
                        </a:lnSpc>
                        <a:spcAft>
                          <a:spcPts val="800"/>
                        </a:spcAft>
                      </a:pPr>
                      <a:r>
                        <a:rPr lang="en-GB" sz="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GB" sz="400">
                        <a:effectLst/>
                        <a:latin typeface="Calibri" panose="020F0502020204030204" pitchFamily="34" charset="0"/>
                        <a:ea typeface="Calibri" panose="020F0502020204030204" pitchFamily="34" charset="0"/>
                        <a:cs typeface="Times New Roman" panose="02020603050405020304" pitchFamily="18" charset="0"/>
                      </a:endParaRPr>
                    </a:p>
                  </a:txBody>
                  <a:tcPr marL="22331" marR="22331" marT="0" marB="0" anchor="b">
                    <a:lnL>
                      <a:noFill/>
                    </a:lnL>
                    <a:lnR>
                      <a:noFill/>
                    </a:lnR>
                    <a:lnT>
                      <a:noFill/>
                    </a:lnT>
                    <a:lnB>
                      <a:noFill/>
                    </a:lnB>
                  </a:tcPr>
                </a:tc>
                <a:tc>
                  <a:txBody>
                    <a:bodyPr/>
                    <a:lstStyle/>
                    <a:p>
                      <a:pPr indent="165100" algn="r">
                        <a:lnSpc>
                          <a:spcPct val="107000"/>
                        </a:lnSpc>
                        <a:spcAft>
                          <a:spcPts val="800"/>
                        </a:spcAft>
                      </a:pPr>
                      <a:r>
                        <a:rPr lang="en-GB" sz="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52.0</a:t>
                      </a:r>
                      <a:endParaRPr lang="en-GB" sz="400">
                        <a:effectLst/>
                        <a:latin typeface="Calibri" panose="020F0502020204030204" pitchFamily="34" charset="0"/>
                        <a:ea typeface="Calibri" panose="020F0502020204030204" pitchFamily="34" charset="0"/>
                        <a:cs typeface="Times New Roman" panose="02020603050405020304" pitchFamily="18" charset="0"/>
                      </a:endParaRPr>
                    </a:p>
                  </a:txBody>
                  <a:tcPr marL="22331" marR="22331" marT="0" marB="0" anchor="b">
                    <a:lnL>
                      <a:noFill/>
                    </a:lnL>
                    <a:lnR>
                      <a:noFill/>
                    </a:lnR>
                    <a:lnT>
                      <a:noFill/>
                    </a:lnT>
                    <a:lnB>
                      <a:noFill/>
                    </a:lnB>
                  </a:tcPr>
                </a:tc>
                <a:tc>
                  <a:txBody>
                    <a:bodyPr/>
                    <a:lstStyle/>
                    <a:p>
                      <a:pPr indent="165100" algn="r">
                        <a:lnSpc>
                          <a:spcPct val="107000"/>
                        </a:lnSpc>
                        <a:spcAft>
                          <a:spcPts val="800"/>
                        </a:spcAft>
                      </a:pPr>
                      <a:r>
                        <a:rPr lang="en-GB" sz="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Måndag 15:45</a:t>
                      </a:r>
                      <a:endParaRPr lang="en-GB" sz="400">
                        <a:effectLst/>
                        <a:latin typeface="Calibri" panose="020F0502020204030204" pitchFamily="34" charset="0"/>
                        <a:ea typeface="Calibri" panose="020F0502020204030204" pitchFamily="34" charset="0"/>
                        <a:cs typeface="Times New Roman" panose="02020603050405020304" pitchFamily="18" charset="0"/>
                      </a:endParaRPr>
                    </a:p>
                  </a:txBody>
                  <a:tcPr marL="22331" marR="22331" marT="0" marB="0" anchor="b">
                    <a:lnL>
                      <a:noFill/>
                    </a:lnL>
                    <a:lnR>
                      <a:noFill/>
                    </a:lnR>
                    <a:lnT>
                      <a:noFill/>
                    </a:lnT>
                    <a:lnB>
                      <a:noFill/>
                    </a:lnB>
                  </a:tcPr>
                </a:tc>
                <a:extLst>
                  <a:ext uri="{0D108BD9-81ED-4DB2-BD59-A6C34878D82A}">
                    <a16:rowId xmlns:a16="http://schemas.microsoft.com/office/drawing/2014/main" val="4070380559"/>
                  </a:ext>
                </a:extLst>
              </a:tr>
              <a:tr h="136164">
                <a:tc>
                  <a:txBody>
                    <a:bodyPr/>
                    <a:lstStyle/>
                    <a:p>
                      <a:pPr indent="165100">
                        <a:lnSpc>
                          <a:spcPct val="107000"/>
                        </a:lnSpc>
                        <a:spcAft>
                          <a:spcPts val="800"/>
                        </a:spcAft>
                      </a:pPr>
                      <a:r>
                        <a:rPr lang="en-GB" sz="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Inköpschefsindex, tjänstesektorn (Markit) (Prel)</a:t>
                      </a:r>
                      <a:endParaRPr lang="en-GB" sz="400">
                        <a:effectLst/>
                        <a:latin typeface="Calibri" panose="020F0502020204030204" pitchFamily="34" charset="0"/>
                        <a:ea typeface="Calibri" panose="020F0502020204030204" pitchFamily="34" charset="0"/>
                        <a:cs typeface="Times New Roman" panose="02020603050405020304" pitchFamily="18" charset="0"/>
                      </a:endParaRPr>
                    </a:p>
                  </a:txBody>
                  <a:tcPr marL="22331" marR="22331" marT="0" marB="0" anchor="b">
                    <a:lnL>
                      <a:noFill/>
                    </a:lnL>
                    <a:lnR>
                      <a:noFill/>
                    </a:lnR>
                    <a:lnT>
                      <a:noFill/>
                    </a:lnT>
                    <a:lnB>
                      <a:noFill/>
                    </a:lnB>
                  </a:tcPr>
                </a:tc>
                <a:tc>
                  <a:txBody>
                    <a:bodyPr/>
                    <a:lstStyle/>
                    <a:p>
                      <a:pPr indent="165100" algn="r">
                        <a:lnSpc>
                          <a:spcPct val="107000"/>
                        </a:lnSpc>
                        <a:spcAft>
                          <a:spcPts val="800"/>
                        </a:spcAft>
                      </a:pPr>
                      <a:r>
                        <a:rPr lang="en-GB" sz="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GB" sz="400">
                        <a:effectLst/>
                        <a:latin typeface="Calibri" panose="020F0502020204030204" pitchFamily="34" charset="0"/>
                        <a:ea typeface="Calibri" panose="020F0502020204030204" pitchFamily="34" charset="0"/>
                        <a:cs typeface="Times New Roman" panose="02020603050405020304" pitchFamily="18" charset="0"/>
                      </a:endParaRPr>
                    </a:p>
                  </a:txBody>
                  <a:tcPr marL="22331" marR="22331" marT="0" marB="0" anchor="b">
                    <a:lnL>
                      <a:noFill/>
                    </a:lnL>
                    <a:lnR>
                      <a:noFill/>
                    </a:lnR>
                    <a:lnT>
                      <a:noFill/>
                    </a:lnT>
                    <a:lnB>
                      <a:noFill/>
                    </a:lnB>
                  </a:tcPr>
                </a:tc>
                <a:tc>
                  <a:txBody>
                    <a:bodyPr/>
                    <a:lstStyle/>
                    <a:p>
                      <a:pPr indent="165100" algn="r">
                        <a:lnSpc>
                          <a:spcPct val="107000"/>
                        </a:lnSpc>
                        <a:spcAft>
                          <a:spcPts val="800"/>
                        </a:spcAft>
                      </a:pPr>
                      <a:r>
                        <a:rPr lang="en-GB" sz="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49.3</a:t>
                      </a:r>
                      <a:endParaRPr lang="en-GB" sz="400">
                        <a:effectLst/>
                        <a:latin typeface="Calibri" panose="020F0502020204030204" pitchFamily="34" charset="0"/>
                        <a:ea typeface="Calibri" panose="020F0502020204030204" pitchFamily="34" charset="0"/>
                        <a:cs typeface="Times New Roman" panose="02020603050405020304" pitchFamily="18" charset="0"/>
                      </a:endParaRPr>
                    </a:p>
                  </a:txBody>
                  <a:tcPr marL="22331" marR="22331" marT="0" marB="0" anchor="b">
                    <a:lnL>
                      <a:noFill/>
                    </a:lnL>
                    <a:lnR>
                      <a:noFill/>
                    </a:lnR>
                    <a:lnT>
                      <a:noFill/>
                    </a:lnT>
                    <a:lnB>
                      <a:noFill/>
                    </a:lnB>
                  </a:tcPr>
                </a:tc>
                <a:tc>
                  <a:txBody>
                    <a:bodyPr/>
                    <a:lstStyle/>
                    <a:p>
                      <a:pPr indent="165100" algn="r">
                        <a:lnSpc>
                          <a:spcPct val="107000"/>
                        </a:lnSpc>
                        <a:spcAft>
                          <a:spcPts val="800"/>
                        </a:spcAft>
                      </a:pPr>
                      <a:r>
                        <a:rPr lang="en-GB" sz="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Måndag 15:45</a:t>
                      </a:r>
                      <a:endParaRPr lang="en-GB" sz="400">
                        <a:effectLst/>
                        <a:latin typeface="Calibri" panose="020F0502020204030204" pitchFamily="34" charset="0"/>
                        <a:ea typeface="Calibri" panose="020F0502020204030204" pitchFamily="34" charset="0"/>
                        <a:cs typeface="Times New Roman" panose="02020603050405020304" pitchFamily="18" charset="0"/>
                      </a:endParaRPr>
                    </a:p>
                  </a:txBody>
                  <a:tcPr marL="22331" marR="22331" marT="0" marB="0" anchor="b">
                    <a:lnL>
                      <a:noFill/>
                    </a:lnL>
                    <a:lnR>
                      <a:noFill/>
                    </a:lnR>
                    <a:lnT>
                      <a:noFill/>
                    </a:lnT>
                    <a:lnB>
                      <a:noFill/>
                    </a:lnB>
                  </a:tcPr>
                </a:tc>
                <a:extLst>
                  <a:ext uri="{0D108BD9-81ED-4DB2-BD59-A6C34878D82A}">
                    <a16:rowId xmlns:a16="http://schemas.microsoft.com/office/drawing/2014/main" val="515899601"/>
                  </a:ext>
                </a:extLst>
              </a:tr>
              <a:tr h="136164">
                <a:tc>
                  <a:txBody>
                    <a:bodyPr/>
                    <a:lstStyle/>
                    <a:p>
                      <a:pPr indent="165100">
                        <a:lnSpc>
                          <a:spcPct val="107000"/>
                        </a:lnSpc>
                        <a:spcAft>
                          <a:spcPts val="800"/>
                        </a:spcAft>
                      </a:pPr>
                      <a:r>
                        <a:rPr lang="en-GB" sz="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Inköpschefsindex, sammanvägt (Prel)</a:t>
                      </a:r>
                      <a:endParaRPr lang="en-GB" sz="400">
                        <a:effectLst/>
                        <a:latin typeface="Calibri" panose="020F0502020204030204" pitchFamily="34" charset="0"/>
                        <a:ea typeface="Calibri" panose="020F0502020204030204" pitchFamily="34" charset="0"/>
                        <a:cs typeface="Times New Roman" panose="02020603050405020304" pitchFamily="18" charset="0"/>
                      </a:endParaRPr>
                    </a:p>
                  </a:txBody>
                  <a:tcPr marL="22331" marR="22331" marT="0" marB="0" anchor="b">
                    <a:lnL>
                      <a:noFill/>
                    </a:lnL>
                    <a:lnR>
                      <a:noFill/>
                    </a:lnR>
                    <a:lnT>
                      <a:noFill/>
                    </a:lnT>
                    <a:lnB>
                      <a:noFill/>
                    </a:lnB>
                  </a:tcPr>
                </a:tc>
                <a:tc>
                  <a:txBody>
                    <a:bodyPr/>
                    <a:lstStyle/>
                    <a:p>
                      <a:pPr indent="165100" algn="r">
                        <a:lnSpc>
                          <a:spcPct val="107000"/>
                        </a:lnSpc>
                        <a:spcAft>
                          <a:spcPts val="800"/>
                        </a:spcAft>
                      </a:pPr>
                      <a:r>
                        <a:rPr lang="en-GB" sz="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GB" sz="400">
                        <a:effectLst/>
                        <a:latin typeface="Calibri" panose="020F0502020204030204" pitchFamily="34" charset="0"/>
                        <a:ea typeface="Calibri" panose="020F0502020204030204" pitchFamily="34" charset="0"/>
                        <a:cs typeface="Times New Roman" panose="02020603050405020304" pitchFamily="18" charset="0"/>
                      </a:endParaRPr>
                    </a:p>
                  </a:txBody>
                  <a:tcPr marL="22331" marR="22331" marT="0" marB="0" anchor="b">
                    <a:lnL>
                      <a:noFill/>
                    </a:lnL>
                    <a:lnR>
                      <a:noFill/>
                    </a:lnR>
                    <a:lnT>
                      <a:noFill/>
                    </a:lnT>
                    <a:lnB>
                      <a:noFill/>
                    </a:lnB>
                  </a:tcPr>
                </a:tc>
                <a:tc>
                  <a:txBody>
                    <a:bodyPr/>
                    <a:lstStyle/>
                    <a:p>
                      <a:pPr indent="165100" algn="r">
                        <a:lnSpc>
                          <a:spcPct val="107000"/>
                        </a:lnSpc>
                        <a:spcAft>
                          <a:spcPts val="800"/>
                        </a:spcAft>
                      </a:pPr>
                      <a:r>
                        <a:rPr lang="en-GB" sz="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49.5</a:t>
                      </a:r>
                      <a:endParaRPr lang="en-GB" sz="400">
                        <a:effectLst/>
                        <a:latin typeface="Calibri" panose="020F0502020204030204" pitchFamily="34" charset="0"/>
                        <a:ea typeface="Calibri" panose="020F0502020204030204" pitchFamily="34" charset="0"/>
                        <a:cs typeface="Times New Roman" panose="02020603050405020304" pitchFamily="18" charset="0"/>
                      </a:endParaRPr>
                    </a:p>
                  </a:txBody>
                  <a:tcPr marL="22331" marR="22331" marT="0" marB="0" anchor="b">
                    <a:lnL>
                      <a:noFill/>
                    </a:lnL>
                    <a:lnR>
                      <a:noFill/>
                    </a:lnR>
                    <a:lnT>
                      <a:noFill/>
                    </a:lnT>
                    <a:lnB>
                      <a:noFill/>
                    </a:lnB>
                  </a:tcPr>
                </a:tc>
                <a:tc>
                  <a:txBody>
                    <a:bodyPr/>
                    <a:lstStyle/>
                    <a:p>
                      <a:pPr indent="165100" algn="r">
                        <a:lnSpc>
                          <a:spcPct val="107000"/>
                        </a:lnSpc>
                        <a:spcAft>
                          <a:spcPts val="800"/>
                        </a:spcAft>
                      </a:pPr>
                      <a:r>
                        <a:rPr lang="en-GB" sz="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Måndag 15:45</a:t>
                      </a:r>
                      <a:endParaRPr lang="en-GB" sz="400">
                        <a:effectLst/>
                        <a:latin typeface="Calibri" panose="020F0502020204030204" pitchFamily="34" charset="0"/>
                        <a:ea typeface="Calibri" panose="020F0502020204030204" pitchFamily="34" charset="0"/>
                        <a:cs typeface="Times New Roman" panose="02020603050405020304" pitchFamily="18" charset="0"/>
                      </a:endParaRPr>
                    </a:p>
                  </a:txBody>
                  <a:tcPr marL="22331" marR="22331" marT="0" marB="0" anchor="b">
                    <a:lnL>
                      <a:noFill/>
                    </a:lnL>
                    <a:lnR>
                      <a:noFill/>
                    </a:lnR>
                    <a:lnT>
                      <a:noFill/>
                    </a:lnT>
                    <a:lnB>
                      <a:noFill/>
                    </a:lnB>
                  </a:tcPr>
                </a:tc>
                <a:extLst>
                  <a:ext uri="{0D108BD9-81ED-4DB2-BD59-A6C34878D82A}">
                    <a16:rowId xmlns:a16="http://schemas.microsoft.com/office/drawing/2014/main" val="1822327387"/>
                  </a:ext>
                </a:extLst>
              </a:tr>
              <a:tr h="128695">
                <a:tc>
                  <a:txBody>
                    <a:bodyPr/>
                    <a:lstStyle/>
                    <a:p>
                      <a:pPr indent="165100">
                        <a:lnSpc>
                          <a:spcPct val="107000"/>
                        </a:lnSpc>
                        <a:spcAft>
                          <a:spcPts val="800"/>
                        </a:spcAft>
                      </a:pPr>
                      <a:r>
                        <a:rPr lang="en-GB" sz="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Bostadspriser (FHFA)</a:t>
                      </a:r>
                      <a:endParaRPr lang="en-GB" sz="400">
                        <a:effectLst/>
                        <a:latin typeface="Calibri" panose="020F0502020204030204" pitchFamily="34" charset="0"/>
                        <a:ea typeface="Calibri" panose="020F0502020204030204" pitchFamily="34" charset="0"/>
                        <a:cs typeface="Times New Roman" panose="02020603050405020304" pitchFamily="18" charset="0"/>
                      </a:endParaRPr>
                    </a:p>
                  </a:txBody>
                  <a:tcPr marL="22331" marR="22331" marT="0" marB="0" anchor="b">
                    <a:lnL>
                      <a:noFill/>
                    </a:lnL>
                    <a:lnR>
                      <a:noFill/>
                    </a:lnR>
                    <a:lnT>
                      <a:noFill/>
                    </a:lnT>
                    <a:lnB>
                      <a:noFill/>
                    </a:lnB>
                  </a:tcPr>
                </a:tc>
                <a:tc>
                  <a:txBody>
                    <a:bodyPr/>
                    <a:lstStyle/>
                    <a:p>
                      <a:pPr indent="165100" algn="r">
                        <a:lnSpc>
                          <a:spcPct val="107000"/>
                        </a:lnSpc>
                        <a:spcAft>
                          <a:spcPts val="800"/>
                        </a:spcAft>
                      </a:pPr>
                      <a:r>
                        <a:rPr lang="en-GB" sz="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-0.6</a:t>
                      </a:r>
                      <a:endParaRPr lang="en-GB" sz="400">
                        <a:effectLst/>
                        <a:latin typeface="Calibri" panose="020F0502020204030204" pitchFamily="34" charset="0"/>
                        <a:ea typeface="Calibri" panose="020F0502020204030204" pitchFamily="34" charset="0"/>
                        <a:cs typeface="Times New Roman" panose="02020603050405020304" pitchFamily="18" charset="0"/>
                      </a:endParaRPr>
                    </a:p>
                  </a:txBody>
                  <a:tcPr marL="22331" marR="22331" marT="0" marB="0" anchor="b">
                    <a:lnL>
                      <a:noFill/>
                    </a:lnL>
                    <a:lnR>
                      <a:noFill/>
                    </a:lnR>
                    <a:lnT>
                      <a:noFill/>
                    </a:lnT>
                    <a:lnB>
                      <a:noFill/>
                    </a:lnB>
                  </a:tcPr>
                </a:tc>
                <a:tc>
                  <a:txBody>
                    <a:bodyPr/>
                    <a:lstStyle/>
                    <a:p>
                      <a:pPr indent="165100" algn="r">
                        <a:lnSpc>
                          <a:spcPct val="107000"/>
                        </a:lnSpc>
                        <a:spcAft>
                          <a:spcPts val="800"/>
                        </a:spcAft>
                      </a:pPr>
                      <a:r>
                        <a:rPr lang="en-GB" sz="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-0.6</a:t>
                      </a:r>
                      <a:endParaRPr lang="en-GB" sz="400">
                        <a:effectLst/>
                        <a:latin typeface="Calibri" panose="020F0502020204030204" pitchFamily="34" charset="0"/>
                        <a:ea typeface="Calibri" panose="020F0502020204030204" pitchFamily="34" charset="0"/>
                        <a:cs typeface="Times New Roman" panose="02020603050405020304" pitchFamily="18" charset="0"/>
                      </a:endParaRPr>
                    </a:p>
                  </a:txBody>
                  <a:tcPr marL="22331" marR="22331" marT="0" marB="0" anchor="b">
                    <a:lnL>
                      <a:noFill/>
                    </a:lnL>
                    <a:lnR>
                      <a:noFill/>
                    </a:lnR>
                    <a:lnT>
                      <a:noFill/>
                    </a:lnT>
                    <a:lnB>
                      <a:noFill/>
                    </a:lnB>
                  </a:tcPr>
                </a:tc>
                <a:tc>
                  <a:txBody>
                    <a:bodyPr/>
                    <a:lstStyle/>
                    <a:p>
                      <a:pPr indent="165100" algn="r">
                        <a:lnSpc>
                          <a:spcPct val="107000"/>
                        </a:lnSpc>
                        <a:spcAft>
                          <a:spcPts val="800"/>
                        </a:spcAft>
                      </a:pPr>
                      <a:r>
                        <a:rPr lang="en-GB" sz="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Tisdag 15:00</a:t>
                      </a:r>
                      <a:endParaRPr lang="en-GB" sz="400">
                        <a:effectLst/>
                        <a:latin typeface="Calibri" panose="020F0502020204030204" pitchFamily="34" charset="0"/>
                        <a:ea typeface="Calibri" panose="020F0502020204030204" pitchFamily="34" charset="0"/>
                        <a:cs typeface="Times New Roman" panose="02020603050405020304" pitchFamily="18" charset="0"/>
                      </a:endParaRPr>
                    </a:p>
                  </a:txBody>
                  <a:tcPr marL="22331" marR="22331" marT="0" marB="0" anchor="b">
                    <a:lnL>
                      <a:noFill/>
                    </a:lnL>
                    <a:lnR>
                      <a:noFill/>
                    </a:lnR>
                    <a:lnT>
                      <a:noFill/>
                    </a:lnT>
                    <a:lnB>
                      <a:noFill/>
                    </a:lnB>
                  </a:tcPr>
                </a:tc>
                <a:extLst>
                  <a:ext uri="{0D108BD9-81ED-4DB2-BD59-A6C34878D82A}">
                    <a16:rowId xmlns:a16="http://schemas.microsoft.com/office/drawing/2014/main" val="1265890758"/>
                  </a:ext>
                </a:extLst>
              </a:tr>
              <a:tr h="71962">
                <a:tc>
                  <a:txBody>
                    <a:bodyPr/>
                    <a:lstStyle/>
                    <a:p>
                      <a:pPr indent="165100">
                        <a:lnSpc>
                          <a:spcPct val="107000"/>
                        </a:lnSpc>
                        <a:spcAft>
                          <a:spcPts val="800"/>
                        </a:spcAft>
                      </a:pPr>
                      <a:r>
                        <a:rPr lang="en-GB" sz="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Bostadspriser (Case-Shiller)</a:t>
                      </a:r>
                      <a:endParaRPr lang="en-GB" sz="400">
                        <a:effectLst/>
                        <a:latin typeface="Calibri" panose="020F0502020204030204" pitchFamily="34" charset="0"/>
                        <a:ea typeface="Calibri" panose="020F0502020204030204" pitchFamily="34" charset="0"/>
                        <a:cs typeface="Times New Roman" panose="02020603050405020304" pitchFamily="18" charset="0"/>
                      </a:endParaRPr>
                    </a:p>
                  </a:txBody>
                  <a:tcPr marL="22331" marR="22331" marT="0" marB="0" anchor="b">
                    <a:lnL>
                      <a:noFill/>
                    </a:lnL>
                    <a:lnR>
                      <a:noFill/>
                    </a:lnR>
                    <a:lnT>
                      <a:noFill/>
                    </a:lnT>
                    <a:lnB>
                      <a:noFill/>
                    </a:lnB>
                  </a:tcPr>
                </a:tc>
                <a:tc>
                  <a:txBody>
                    <a:bodyPr/>
                    <a:lstStyle/>
                    <a:p>
                      <a:pPr indent="165100" algn="r">
                        <a:lnSpc>
                          <a:spcPct val="107000"/>
                        </a:lnSpc>
                        <a:spcAft>
                          <a:spcPts val="800"/>
                        </a:spcAft>
                      </a:pPr>
                      <a:r>
                        <a:rPr lang="en-GB" sz="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GB" sz="400">
                        <a:effectLst/>
                        <a:latin typeface="Calibri" panose="020F0502020204030204" pitchFamily="34" charset="0"/>
                        <a:ea typeface="Calibri" panose="020F0502020204030204" pitchFamily="34" charset="0"/>
                        <a:cs typeface="Times New Roman" panose="02020603050405020304" pitchFamily="18" charset="0"/>
                      </a:endParaRPr>
                    </a:p>
                  </a:txBody>
                  <a:tcPr marL="22331" marR="22331" marT="0" marB="0" anchor="b">
                    <a:lnL>
                      <a:noFill/>
                    </a:lnL>
                    <a:lnR>
                      <a:noFill/>
                    </a:lnR>
                    <a:lnT>
                      <a:noFill/>
                    </a:lnT>
                    <a:lnB>
                      <a:noFill/>
                    </a:lnB>
                  </a:tcPr>
                </a:tc>
                <a:tc>
                  <a:txBody>
                    <a:bodyPr/>
                    <a:lstStyle/>
                    <a:p>
                      <a:pPr indent="165100" algn="r">
                        <a:lnSpc>
                          <a:spcPct val="107000"/>
                        </a:lnSpc>
                        <a:spcAft>
                          <a:spcPts val="800"/>
                        </a:spcAft>
                      </a:pPr>
                      <a:r>
                        <a:rPr lang="en-GB" sz="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316.3</a:t>
                      </a:r>
                      <a:endParaRPr lang="en-GB" sz="400">
                        <a:effectLst/>
                        <a:latin typeface="Calibri" panose="020F0502020204030204" pitchFamily="34" charset="0"/>
                        <a:ea typeface="Calibri" panose="020F0502020204030204" pitchFamily="34" charset="0"/>
                        <a:cs typeface="Times New Roman" panose="02020603050405020304" pitchFamily="18" charset="0"/>
                      </a:endParaRPr>
                    </a:p>
                  </a:txBody>
                  <a:tcPr marL="22331" marR="22331" marT="0" marB="0" anchor="b">
                    <a:lnL>
                      <a:noFill/>
                    </a:lnL>
                    <a:lnR>
                      <a:noFill/>
                    </a:lnR>
                    <a:lnT>
                      <a:noFill/>
                    </a:lnT>
                    <a:lnB>
                      <a:noFill/>
                    </a:lnB>
                  </a:tcPr>
                </a:tc>
                <a:tc>
                  <a:txBody>
                    <a:bodyPr/>
                    <a:lstStyle/>
                    <a:p>
                      <a:pPr indent="165100" algn="r">
                        <a:lnSpc>
                          <a:spcPct val="107000"/>
                        </a:lnSpc>
                        <a:spcAft>
                          <a:spcPts val="800"/>
                        </a:spcAft>
                      </a:pPr>
                      <a:r>
                        <a:rPr lang="en-GB" sz="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Tisdag -</a:t>
                      </a:r>
                      <a:endParaRPr lang="en-GB" sz="400">
                        <a:effectLst/>
                        <a:latin typeface="Calibri" panose="020F0502020204030204" pitchFamily="34" charset="0"/>
                        <a:ea typeface="Calibri" panose="020F0502020204030204" pitchFamily="34" charset="0"/>
                        <a:cs typeface="Times New Roman" panose="02020603050405020304" pitchFamily="18" charset="0"/>
                      </a:endParaRPr>
                    </a:p>
                  </a:txBody>
                  <a:tcPr marL="22331" marR="22331" marT="0" marB="0" anchor="b">
                    <a:lnL>
                      <a:noFill/>
                    </a:lnL>
                    <a:lnR>
                      <a:noFill/>
                    </a:lnR>
                    <a:lnT>
                      <a:noFill/>
                    </a:lnT>
                    <a:lnB>
                      <a:noFill/>
                    </a:lnB>
                  </a:tcPr>
                </a:tc>
                <a:extLst>
                  <a:ext uri="{0D108BD9-81ED-4DB2-BD59-A6C34878D82A}">
                    <a16:rowId xmlns:a16="http://schemas.microsoft.com/office/drawing/2014/main" val="1559645387"/>
                  </a:ext>
                </a:extLst>
              </a:tr>
              <a:tr h="136164">
                <a:tc>
                  <a:txBody>
                    <a:bodyPr/>
                    <a:lstStyle/>
                    <a:p>
                      <a:pPr indent="165100">
                        <a:lnSpc>
                          <a:spcPct val="107000"/>
                        </a:lnSpc>
                        <a:spcAft>
                          <a:spcPts val="800"/>
                        </a:spcAft>
                      </a:pPr>
                      <a:r>
                        <a:rPr lang="en-GB" sz="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Försäljning, nybyggda bostäder</a:t>
                      </a:r>
                      <a:endParaRPr lang="en-GB" sz="400">
                        <a:effectLst/>
                        <a:latin typeface="Calibri" panose="020F0502020204030204" pitchFamily="34" charset="0"/>
                        <a:ea typeface="Calibri" panose="020F0502020204030204" pitchFamily="34" charset="0"/>
                        <a:cs typeface="Times New Roman" panose="02020603050405020304" pitchFamily="18" charset="0"/>
                      </a:endParaRPr>
                    </a:p>
                  </a:txBody>
                  <a:tcPr marL="22331" marR="22331" marT="0" marB="0" anchor="b">
                    <a:lnL>
                      <a:noFill/>
                    </a:lnL>
                    <a:lnR>
                      <a:noFill/>
                    </a:lnR>
                    <a:lnT>
                      <a:noFill/>
                    </a:lnT>
                    <a:lnB>
                      <a:noFill/>
                    </a:lnB>
                  </a:tcPr>
                </a:tc>
                <a:tc>
                  <a:txBody>
                    <a:bodyPr/>
                    <a:lstStyle/>
                    <a:p>
                      <a:pPr indent="165100" algn="r">
                        <a:lnSpc>
                          <a:spcPct val="107000"/>
                        </a:lnSpc>
                        <a:spcAft>
                          <a:spcPts val="800"/>
                        </a:spcAft>
                      </a:pPr>
                      <a:r>
                        <a:rPr lang="en-GB" sz="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600.0</a:t>
                      </a:r>
                      <a:endParaRPr lang="en-GB" sz="400">
                        <a:effectLst/>
                        <a:latin typeface="Calibri" panose="020F0502020204030204" pitchFamily="34" charset="0"/>
                        <a:ea typeface="Calibri" panose="020F0502020204030204" pitchFamily="34" charset="0"/>
                        <a:cs typeface="Times New Roman" panose="02020603050405020304" pitchFamily="18" charset="0"/>
                      </a:endParaRPr>
                    </a:p>
                  </a:txBody>
                  <a:tcPr marL="22331" marR="22331" marT="0" marB="0" anchor="b">
                    <a:lnL>
                      <a:noFill/>
                    </a:lnL>
                    <a:lnR>
                      <a:noFill/>
                    </a:lnR>
                    <a:lnT>
                      <a:noFill/>
                    </a:lnT>
                    <a:lnB>
                      <a:noFill/>
                    </a:lnB>
                  </a:tcPr>
                </a:tc>
                <a:tc>
                  <a:txBody>
                    <a:bodyPr/>
                    <a:lstStyle/>
                    <a:p>
                      <a:pPr indent="165100" algn="r">
                        <a:lnSpc>
                          <a:spcPct val="107000"/>
                        </a:lnSpc>
                        <a:spcAft>
                          <a:spcPts val="800"/>
                        </a:spcAft>
                      </a:pPr>
                      <a:r>
                        <a:rPr lang="en-GB" sz="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685.0</a:t>
                      </a:r>
                      <a:endParaRPr lang="en-GB" sz="400">
                        <a:effectLst/>
                        <a:latin typeface="Calibri" panose="020F0502020204030204" pitchFamily="34" charset="0"/>
                        <a:ea typeface="Calibri" panose="020F0502020204030204" pitchFamily="34" charset="0"/>
                        <a:cs typeface="Times New Roman" panose="02020603050405020304" pitchFamily="18" charset="0"/>
                      </a:endParaRPr>
                    </a:p>
                  </a:txBody>
                  <a:tcPr marL="22331" marR="22331" marT="0" marB="0" anchor="b">
                    <a:lnL>
                      <a:noFill/>
                    </a:lnL>
                    <a:lnR>
                      <a:noFill/>
                    </a:lnR>
                    <a:lnT>
                      <a:noFill/>
                    </a:lnT>
                    <a:lnB>
                      <a:noFill/>
                    </a:lnB>
                  </a:tcPr>
                </a:tc>
                <a:tc>
                  <a:txBody>
                    <a:bodyPr/>
                    <a:lstStyle/>
                    <a:p>
                      <a:pPr indent="165100" algn="r">
                        <a:lnSpc>
                          <a:spcPct val="107000"/>
                        </a:lnSpc>
                        <a:spcAft>
                          <a:spcPts val="800"/>
                        </a:spcAft>
                      </a:pPr>
                      <a:r>
                        <a:rPr lang="en-GB" sz="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Onsdag 16:00</a:t>
                      </a:r>
                      <a:endParaRPr lang="en-GB" sz="400">
                        <a:effectLst/>
                        <a:latin typeface="Calibri" panose="020F0502020204030204" pitchFamily="34" charset="0"/>
                        <a:ea typeface="Calibri" panose="020F0502020204030204" pitchFamily="34" charset="0"/>
                        <a:cs typeface="Times New Roman" panose="02020603050405020304" pitchFamily="18" charset="0"/>
                      </a:endParaRPr>
                    </a:p>
                  </a:txBody>
                  <a:tcPr marL="22331" marR="22331" marT="0" marB="0" anchor="b">
                    <a:lnL>
                      <a:noFill/>
                    </a:lnL>
                    <a:lnR>
                      <a:noFill/>
                    </a:lnR>
                    <a:lnT>
                      <a:noFill/>
                    </a:lnT>
                    <a:lnB>
                      <a:noFill/>
                    </a:lnB>
                  </a:tcPr>
                </a:tc>
                <a:extLst>
                  <a:ext uri="{0D108BD9-81ED-4DB2-BD59-A6C34878D82A}">
                    <a16:rowId xmlns:a16="http://schemas.microsoft.com/office/drawing/2014/main" val="2721136935"/>
                  </a:ext>
                </a:extLst>
              </a:tr>
              <a:tr h="136164">
                <a:tc>
                  <a:txBody>
                    <a:bodyPr/>
                    <a:lstStyle/>
                    <a:p>
                      <a:pPr indent="165100">
                        <a:lnSpc>
                          <a:spcPct val="107000"/>
                        </a:lnSpc>
                        <a:spcAft>
                          <a:spcPts val="800"/>
                        </a:spcAft>
                      </a:pPr>
                      <a:r>
                        <a:rPr lang="en-GB" sz="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Orderingång, industrin (Prel)</a:t>
                      </a:r>
                      <a:endParaRPr lang="en-GB" sz="400">
                        <a:effectLst/>
                        <a:latin typeface="Calibri" panose="020F0502020204030204" pitchFamily="34" charset="0"/>
                        <a:ea typeface="Calibri" panose="020F0502020204030204" pitchFamily="34" charset="0"/>
                        <a:cs typeface="Times New Roman" panose="02020603050405020304" pitchFamily="18" charset="0"/>
                      </a:endParaRPr>
                    </a:p>
                  </a:txBody>
                  <a:tcPr marL="22331" marR="22331" marT="0" marB="0" anchor="b">
                    <a:lnL>
                      <a:noFill/>
                    </a:lnL>
                    <a:lnR>
                      <a:noFill/>
                    </a:lnR>
                    <a:lnT>
                      <a:noFill/>
                    </a:lnT>
                    <a:lnB>
                      <a:noFill/>
                    </a:lnB>
                  </a:tcPr>
                </a:tc>
                <a:tc>
                  <a:txBody>
                    <a:bodyPr/>
                    <a:lstStyle/>
                    <a:p>
                      <a:pPr indent="165100" algn="r">
                        <a:lnSpc>
                          <a:spcPct val="107000"/>
                        </a:lnSpc>
                        <a:spcAft>
                          <a:spcPts val="800"/>
                        </a:spcAft>
                      </a:pPr>
                      <a:r>
                        <a:rPr lang="en-GB" sz="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0.6</a:t>
                      </a:r>
                      <a:endParaRPr lang="en-GB" sz="400">
                        <a:effectLst/>
                        <a:latin typeface="Calibri" panose="020F0502020204030204" pitchFamily="34" charset="0"/>
                        <a:ea typeface="Calibri" panose="020F0502020204030204" pitchFamily="34" charset="0"/>
                        <a:cs typeface="Times New Roman" panose="02020603050405020304" pitchFamily="18" charset="0"/>
                      </a:endParaRPr>
                    </a:p>
                  </a:txBody>
                  <a:tcPr marL="22331" marR="22331" marT="0" marB="0" anchor="b">
                    <a:lnL>
                      <a:noFill/>
                    </a:lnL>
                    <a:lnR>
                      <a:noFill/>
                    </a:lnR>
                    <a:lnT>
                      <a:noFill/>
                    </a:lnT>
                    <a:lnB>
                      <a:noFill/>
                    </a:lnB>
                  </a:tcPr>
                </a:tc>
                <a:tc>
                  <a:txBody>
                    <a:bodyPr/>
                    <a:lstStyle/>
                    <a:p>
                      <a:pPr indent="165100" algn="r">
                        <a:lnSpc>
                          <a:spcPct val="107000"/>
                        </a:lnSpc>
                        <a:spcAft>
                          <a:spcPts val="800"/>
                        </a:spcAft>
                      </a:pPr>
                      <a:r>
                        <a:rPr lang="en-GB" sz="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-0.2</a:t>
                      </a:r>
                      <a:endParaRPr lang="en-GB" sz="400">
                        <a:effectLst/>
                        <a:latin typeface="Calibri" panose="020F0502020204030204" pitchFamily="34" charset="0"/>
                        <a:ea typeface="Calibri" panose="020F0502020204030204" pitchFamily="34" charset="0"/>
                        <a:cs typeface="Times New Roman" panose="02020603050405020304" pitchFamily="18" charset="0"/>
                      </a:endParaRPr>
                    </a:p>
                  </a:txBody>
                  <a:tcPr marL="22331" marR="22331" marT="0" marB="0" anchor="b">
                    <a:lnL>
                      <a:noFill/>
                    </a:lnL>
                    <a:lnR>
                      <a:noFill/>
                    </a:lnR>
                    <a:lnT>
                      <a:noFill/>
                    </a:lnT>
                    <a:lnB>
                      <a:noFill/>
                    </a:lnB>
                  </a:tcPr>
                </a:tc>
                <a:tc>
                  <a:txBody>
                    <a:bodyPr/>
                    <a:lstStyle/>
                    <a:p>
                      <a:pPr indent="165100" algn="r">
                        <a:lnSpc>
                          <a:spcPct val="107000"/>
                        </a:lnSpc>
                        <a:spcAft>
                          <a:spcPts val="800"/>
                        </a:spcAft>
                      </a:pPr>
                      <a:r>
                        <a:rPr lang="en-GB" sz="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Torsdag 14:30</a:t>
                      </a:r>
                      <a:endParaRPr lang="en-GB" sz="400">
                        <a:effectLst/>
                        <a:latin typeface="Calibri" panose="020F0502020204030204" pitchFamily="34" charset="0"/>
                        <a:ea typeface="Calibri" panose="020F0502020204030204" pitchFamily="34" charset="0"/>
                        <a:cs typeface="Times New Roman" panose="02020603050405020304" pitchFamily="18" charset="0"/>
                      </a:endParaRPr>
                    </a:p>
                  </a:txBody>
                  <a:tcPr marL="22331" marR="22331" marT="0" marB="0" anchor="b">
                    <a:lnL>
                      <a:noFill/>
                    </a:lnL>
                    <a:lnR>
                      <a:noFill/>
                    </a:lnR>
                    <a:lnT>
                      <a:noFill/>
                    </a:lnT>
                    <a:lnB>
                      <a:noFill/>
                    </a:lnB>
                  </a:tcPr>
                </a:tc>
                <a:extLst>
                  <a:ext uri="{0D108BD9-81ED-4DB2-BD59-A6C34878D82A}">
                    <a16:rowId xmlns:a16="http://schemas.microsoft.com/office/drawing/2014/main" val="3683383423"/>
                  </a:ext>
                </a:extLst>
              </a:tr>
              <a:tr h="136164">
                <a:tc>
                  <a:txBody>
                    <a:bodyPr/>
                    <a:lstStyle/>
                    <a:p>
                      <a:pPr indent="165100">
                        <a:lnSpc>
                          <a:spcPct val="107000"/>
                        </a:lnSpc>
                        <a:spcAft>
                          <a:spcPts val="800"/>
                        </a:spcAft>
                      </a:pPr>
                      <a:r>
                        <a:rPr lang="en-GB" sz="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BNP (Prel)</a:t>
                      </a:r>
                      <a:endParaRPr lang="en-GB" sz="400">
                        <a:effectLst/>
                        <a:latin typeface="Calibri" panose="020F0502020204030204" pitchFamily="34" charset="0"/>
                        <a:ea typeface="Calibri" panose="020F0502020204030204" pitchFamily="34" charset="0"/>
                        <a:cs typeface="Times New Roman" panose="02020603050405020304" pitchFamily="18" charset="0"/>
                      </a:endParaRPr>
                    </a:p>
                  </a:txBody>
                  <a:tcPr marL="22331" marR="22331" marT="0" marB="0" anchor="b">
                    <a:lnL>
                      <a:noFill/>
                    </a:lnL>
                    <a:lnR>
                      <a:noFill/>
                    </a:lnR>
                    <a:lnT>
                      <a:noFill/>
                    </a:lnT>
                    <a:lnB>
                      <a:noFill/>
                    </a:lnB>
                  </a:tcPr>
                </a:tc>
                <a:tc>
                  <a:txBody>
                    <a:bodyPr/>
                    <a:lstStyle/>
                    <a:p>
                      <a:pPr indent="165100" algn="r">
                        <a:lnSpc>
                          <a:spcPct val="107000"/>
                        </a:lnSpc>
                        <a:spcAft>
                          <a:spcPts val="800"/>
                        </a:spcAft>
                      </a:pPr>
                      <a:r>
                        <a:rPr lang="en-GB" sz="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2.2</a:t>
                      </a:r>
                      <a:endParaRPr lang="en-GB" sz="400">
                        <a:effectLst/>
                        <a:latin typeface="Calibri" panose="020F0502020204030204" pitchFamily="34" charset="0"/>
                        <a:ea typeface="Calibri" panose="020F0502020204030204" pitchFamily="34" charset="0"/>
                        <a:cs typeface="Times New Roman" panose="02020603050405020304" pitchFamily="18" charset="0"/>
                      </a:endParaRPr>
                    </a:p>
                  </a:txBody>
                  <a:tcPr marL="22331" marR="22331" marT="0" marB="0" anchor="b">
                    <a:lnL>
                      <a:noFill/>
                    </a:lnL>
                    <a:lnR>
                      <a:noFill/>
                    </a:lnR>
                    <a:lnT>
                      <a:noFill/>
                    </a:lnT>
                    <a:lnB>
                      <a:noFill/>
                    </a:lnB>
                  </a:tcPr>
                </a:tc>
                <a:tc>
                  <a:txBody>
                    <a:bodyPr/>
                    <a:lstStyle/>
                    <a:p>
                      <a:pPr indent="165100" algn="r">
                        <a:lnSpc>
                          <a:spcPct val="107000"/>
                        </a:lnSpc>
                        <a:spcAft>
                          <a:spcPts val="800"/>
                        </a:spcAft>
                      </a:pPr>
                      <a:r>
                        <a:rPr lang="en-GB" sz="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-0.6</a:t>
                      </a:r>
                      <a:endParaRPr lang="en-GB" sz="400">
                        <a:effectLst/>
                        <a:latin typeface="Calibri" panose="020F0502020204030204" pitchFamily="34" charset="0"/>
                        <a:ea typeface="Calibri" panose="020F0502020204030204" pitchFamily="34" charset="0"/>
                        <a:cs typeface="Times New Roman" panose="02020603050405020304" pitchFamily="18" charset="0"/>
                      </a:endParaRPr>
                    </a:p>
                  </a:txBody>
                  <a:tcPr marL="22331" marR="22331" marT="0" marB="0" anchor="b">
                    <a:lnL>
                      <a:noFill/>
                    </a:lnL>
                    <a:lnR>
                      <a:noFill/>
                    </a:lnR>
                    <a:lnT>
                      <a:noFill/>
                    </a:lnT>
                    <a:lnB>
                      <a:noFill/>
                    </a:lnB>
                  </a:tcPr>
                </a:tc>
                <a:tc>
                  <a:txBody>
                    <a:bodyPr/>
                    <a:lstStyle/>
                    <a:p>
                      <a:pPr indent="165100" algn="r">
                        <a:lnSpc>
                          <a:spcPct val="107000"/>
                        </a:lnSpc>
                        <a:spcAft>
                          <a:spcPts val="800"/>
                        </a:spcAft>
                      </a:pPr>
                      <a:r>
                        <a:rPr lang="en-GB" sz="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Torsdag 14:30</a:t>
                      </a:r>
                      <a:endParaRPr lang="en-GB" sz="400">
                        <a:effectLst/>
                        <a:latin typeface="Calibri" panose="020F0502020204030204" pitchFamily="34" charset="0"/>
                        <a:ea typeface="Calibri" panose="020F0502020204030204" pitchFamily="34" charset="0"/>
                        <a:cs typeface="Times New Roman" panose="02020603050405020304" pitchFamily="18" charset="0"/>
                      </a:endParaRPr>
                    </a:p>
                  </a:txBody>
                  <a:tcPr marL="22331" marR="22331" marT="0" marB="0" anchor="b">
                    <a:lnL>
                      <a:noFill/>
                    </a:lnL>
                    <a:lnR>
                      <a:noFill/>
                    </a:lnR>
                    <a:lnT>
                      <a:noFill/>
                    </a:lnT>
                    <a:lnB>
                      <a:noFill/>
                    </a:lnB>
                  </a:tcPr>
                </a:tc>
                <a:extLst>
                  <a:ext uri="{0D108BD9-81ED-4DB2-BD59-A6C34878D82A}">
                    <a16:rowId xmlns:a16="http://schemas.microsoft.com/office/drawing/2014/main" val="1173585995"/>
                  </a:ext>
                </a:extLst>
              </a:tr>
              <a:tr h="136164">
                <a:tc>
                  <a:txBody>
                    <a:bodyPr/>
                    <a:lstStyle/>
                    <a:p>
                      <a:pPr indent="165100">
                        <a:lnSpc>
                          <a:spcPct val="107000"/>
                        </a:lnSpc>
                        <a:spcAft>
                          <a:spcPts val="800"/>
                        </a:spcAft>
                      </a:pPr>
                      <a:r>
                        <a:rPr lang="en-GB" sz="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Hushållens konsumtion (BNP) (Prel)</a:t>
                      </a:r>
                      <a:endParaRPr lang="en-GB" sz="400">
                        <a:effectLst/>
                        <a:latin typeface="Calibri" panose="020F0502020204030204" pitchFamily="34" charset="0"/>
                        <a:ea typeface="Calibri" panose="020F0502020204030204" pitchFamily="34" charset="0"/>
                        <a:cs typeface="Times New Roman" panose="02020603050405020304" pitchFamily="18" charset="0"/>
                      </a:endParaRPr>
                    </a:p>
                  </a:txBody>
                  <a:tcPr marL="22331" marR="22331" marT="0" marB="0" anchor="b">
                    <a:lnL>
                      <a:noFill/>
                    </a:lnL>
                    <a:lnR>
                      <a:noFill/>
                    </a:lnR>
                    <a:lnT>
                      <a:noFill/>
                    </a:lnT>
                    <a:lnB>
                      <a:noFill/>
                    </a:lnB>
                  </a:tcPr>
                </a:tc>
                <a:tc>
                  <a:txBody>
                    <a:bodyPr/>
                    <a:lstStyle/>
                    <a:p>
                      <a:pPr indent="165100" algn="r">
                        <a:lnSpc>
                          <a:spcPct val="107000"/>
                        </a:lnSpc>
                        <a:spcAft>
                          <a:spcPts val="800"/>
                        </a:spcAft>
                      </a:pPr>
                      <a:r>
                        <a:rPr lang="en-GB" sz="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0.8</a:t>
                      </a:r>
                      <a:endParaRPr lang="en-GB" sz="400">
                        <a:effectLst/>
                        <a:latin typeface="Calibri" panose="020F0502020204030204" pitchFamily="34" charset="0"/>
                        <a:ea typeface="Calibri" panose="020F0502020204030204" pitchFamily="34" charset="0"/>
                        <a:cs typeface="Times New Roman" panose="02020603050405020304" pitchFamily="18" charset="0"/>
                      </a:endParaRPr>
                    </a:p>
                  </a:txBody>
                  <a:tcPr marL="22331" marR="22331" marT="0" marB="0" anchor="b">
                    <a:lnL>
                      <a:noFill/>
                    </a:lnL>
                    <a:lnR>
                      <a:noFill/>
                    </a:lnR>
                    <a:lnT>
                      <a:noFill/>
                    </a:lnT>
                    <a:lnB>
                      <a:noFill/>
                    </a:lnB>
                  </a:tcPr>
                </a:tc>
                <a:tc>
                  <a:txBody>
                    <a:bodyPr/>
                    <a:lstStyle/>
                    <a:p>
                      <a:pPr indent="165100" algn="r">
                        <a:lnSpc>
                          <a:spcPct val="107000"/>
                        </a:lnSpc>
                        <a:spcAft>
                          <a:spcPts val="800"/>
                        </a:spcAft>
                      </a:pPr>
                      <a:r>
                        <a:rPr lang="en-GB" sz="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a:t>
                      </a:r>
                      <a:endParaRPr lang="en-GB" sz="400">
                        <a:effectLst/>
                        <a:latin typeface="Calibri" panose="020F0502020204030204" pitchFamily="34" charset="0"/>
                        <a:ea typeface="Calibri" panose="020F0502020204030204" pitchFamily="34" charset="0"/>
                        <a:cs typeface="Times New Roman" panose="02020603050405020304" pitchFamily="18" charset="0"/>
                      </a:endParaRPr>
                    </a:p>
                  </a:txBody>
                  <a:tcPr marL="22331" marR="22331" marT="0" marB="0" anchor="b">
                    <a:lnL>
                      <a:noFill/>
                    </a:lnL>
                    <a:lnR>
                      <a:noFill/>
                    </a:lnR>
                    <a:lnT>
                      <a:noFill/>
                    </a:lnT>
                    <a:lnB>
                      <a:noFill/>
                    </a:lnB>
                  </a:tcPr>
                </a:tc>
                <a:tc>
                  <a:txBody>
                    <a:bodyPr/>
                    <a:lstStyle/>
                    <a:p>
                      <a:pPr indent="165100" algn="r">
                        <a:lnSpc>
                          <a:spcPct val="107000"/>
                        </a:lnSpc>
                        <a:spcAft>
                          <a:spcPts val="800"/>
                        </a:spcAft>
                      </a:pPr>
                      <a:r>
                        <a:rPr lang="en-GB" sz="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Torsdag 14:30</a:t>
                      </a:r>
                      <a:endParaRPr lang="en-GB" sz="400">
                        <a:effectLst/>
                        <a:latin typeface="Calibri" panose="020F0502020204030204" pitchFamily="34" charset="0"/>
                        <a:ea typeface="Calibri" panose="020F0502020204030204" pitchFamily="34" charset="0"/>
                        <a:cs typeface="Times New Roman" panose="02020603050405020304" pitchFamily="18" charset="0"/>
                      </a:endParaRPr>
                    </a:p>
                  </a:txBody>
                  <a:tcPr marL="22331" marR="22331" marT="0" marB="0" anchor="b">
                    <a:lnL>
                      <a:noFill/>
                    </a:lnL>
                    <a:lnR>
                      <a:noFill/>
                    </a:lnR>
                    <a:lnT>
                      <a:noFill/>
                    </a:lnT>
                    <a:lnB>
                      <a:noFill/>
                    </a:lnB>
                  </a:tcPr>
                </a:tc>
                <a:extLst>
                  <a:ext uri="{0D108BD9-81ED-4DB2-BD59-A6C34878D82A}">
                    <a16:rowId xmlns:a16="http://schemas.microsoft.com/office/drawing/2014/main" val="4163603643"/>
                  </a:ext>
                </a:extLst>
              </a:tr>
              <a:tr h="128695">
                <a:tc>
                  <a:txBody>
                    <a:bodyPr/>
                    <a:lstStyle/>
                    <a:p>
                      <a:pPr indent="165100">
                        <a:lnSpc>
                          <a:spcPct val="107000"/>
                        </a:lnSpc>
                        <a:spcAft>
                          <a:spcPts val="800"/>
                        </a:spcAft>
                      </a:pPr>
                      <a:r>
                        <a:rPr lang="en-GB" sz="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Hushållens konsumtion</a:t>
                      </a:r>
                      <a:endParaRPr lang="en-GB" sz="400">
                        <a:effectLst/>
                        <a:latin typeface="Calibri" panose="020F0502020204030204" pitchFamily="34" charset="0"/>
                        <a:ea typeface="Calibri" panose="020F0502020204030204" pitchFamily="34" charset="0"/>
                        <a:cs typeface="Times New Roman" panose="02020603050405020304" pitchFamily="18" charset="0"/>
                      </a:endParaRPr>
                    </a:p>
                  </a:txBody>
                  <a:tcPr marL="22331" marR="22331" marT="0" marB="0" anchor="b">
                    <a:lnL>
                      <a:noFill/>
                    </a:lnL>
                    <a:lnR>
                      <a:noFill/>
                    </a:lnR>
                    <a:lnT>
                      <a:noFill/>
                    </a:lnT>
                    <a:lnB>
                      <a:noFill/>
                    </a:lnB>
                  </a:tcPr>
                </a:tc>
                <a:tc>
                  <a:txBody>
                    <a:bodyPr/>
                    <a:lstStyle/>
                    <a:p>
                      <a:pPr indent="165100" algn="r">
                        <a:lnSpc>
                          <a:spcPct val="107000"/>
                        </a:lnSpc>
                        <a:spcAft>
                          <a:spcPts val="800"/>
                        </a:spcAft>
                      </a:pPr>
                      <a:r>
                        <a:rPr lang="en-GB" sz="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GB" sz="400">
                        <a:effectLst/>
                        <a:latin typeface="Calibri" panose="020F0502020204030204" pitchFamily="34" charset="0"/>
                        <a:ea typeface="Calibri" panose="020F0502020204030204" pitchFamily="34" charset="0"/>
                        <a:cs typeface="Times New Roman" panose="02020603050405020304" pitchFamily="18" charset="0"/>
                      </a:endParaRPr>
                    </a:p>
                  </a:txBody>
                  <a:tcPr marL="22331" marR="22331" marT="0" marB="0" anchor="b">
                    <a:lnL>
                      <a:noFill/>
                    </a:lnL>
                    <a:lnR>
                      <a:noFill/>
                    </a:lnR>
                    <a:lnT>
                      <a:noFill/>
                    </a:lnT>
                    <a:lnB>
                      <a:noFill/>
                    </a:lnB>
                  </a:tcPr>
                </a:tc>
                <a:tc>
                  <a:txBody>
                    <a:bodyPr/>
                    <a:lstStyle/>
                    <a:p>
                      <a:pPr indent="165100" algn="r">
                        <a:lnSpc>
                          <a:spcPct val="107000"/>
                        </a:lnSpc>
                        <a:spcAft>
                          <a:spcPts val="800"/>
                        </a:spcAft>
                      </a:pPr>
                      <a:r>
                        <a:rPr lang="en-GB" sz="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0.1</a:t>
                      </a:r>
                      <a:endParaRPr lang="en-GB" sz="400">
                        <a:effectLst/>
                        <a:latin typeface="Calibri" panose="020F0502020204030204" pitchFamily="34" charset="0"/>
                        <a:ea typeface="Calibri" panose="020F0502020204030204" pitchFamily="34" charset="0"/>
                        <a:cs typeface="Times New Roman" panose="02020603050405020304" pitchFamily="18" charset="0"/>
                      </a:endParaRPr>
                    </a:p>
                  </a:txBody>
                  <a:tcPr marL="22331" marR="22331" marT="0" marB="0" anchor="b">
                    <a:lnL>
                      <a:noFill/>
                    </a:lnL>
                    <a:lnR>
                      <a:noFill/>
                    </a:lnR>
                    <a:lnT>
                      <a:noFill/>
                    </a:lnT>
                    <a:lnB>
                      <a:noFill/>
                    </a:lnB>
                  </a:tcPr>
                </a:tc>
                <a:tc>
                  <a:txBody>
                    <a:bodyPr/>
                    <a:lstStyle/>
                    <a:p>
                      <a:pPr indent="165100" algn="r">
                        <a:lnSpc>
                          <a:spcPct val="107000"/>
                        </a:lnSpc>
                        <a:spcAft>
                          <a:spcPts val="800"/>
                        </a:spcAft>
                      </a:pPr>
                      <a:r>
                        <a:rPr lang="en-GB" sz="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Fredag 14:30</a:t>
                      </a:r>
                      <a:endParaRPr lang="en-GB" sz="400">
                        <a:effectLst/>
                        <a:latin typeface="Calibri" panose="020F0502020204030204" pitchFamily="34" charset="0"/>
                        <a:ea typeface="Calibri" panose="020F0502020204030204" pitchFamily="34" charset="0"/>
                        <a:cs typeface="Times New Roman" panose="02020603050405020304" pitchFamily="18" charset="0"/>
                      </a:endParaRPr>
                    </a:p>
                  </a:txBody>
                  <a:tcPr marL="22331" marR="22331" marT="0" marB="0" anchor="b">
                    <a:lnL>
                      <a:noFill/>
                    </a:lnL>
                    <a:lnR>
                      <a:noFill/>
                    </a:lnR>
                    <a:lnT>
                      <a:noFill/>
                    </a:lnT>
                    <a:lnB>
                      <a:noFill/>
                    </a:lnB>
                  </a:tcPr>
                </a:tc>
                <a:extLst>
                  <a:ext uri="{0D108BD9-81ED-4DB2-BD59-A6C34878D82A}">
                    <a16:rowId xmlns:a16="http://schemas.microsoft.com/office/drawing/2014/main" val="596650159"/>
                  </a:ext>
                </a:extLst>
              </a:tr>
              <a:tr h="128695">
                <a:tc>
                  <a:txBody>
                    <a:bodyPr/>
                    <a:lstStyle/>
                    <a:p>
                      <a:pPr indent="165100">
                        <a:lnSpc>
                          <a:spcPct val="107000"/>
                        </a:lnSpc>
                        <a:spcAft>
                          <a:spcPts val="800"/>
                        </a:spcAft>
                      </a:pPr>
                      <a:r>
                        <a:rPr lang="en-GB" sz="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Kärninflation (PCE-deflator)</a:t>
                      </a:r>
                      <a:endParaRPr lang="en-GB" sz="400">
                        <a:effectLst/>
                        <a:latin typeface="Calibri" panose="020F0502020204030204" pitchFamily="34" charset="0"/>
                        <a:ea typeface="Calibri" panose="020F0502020204030204" pitchFamily="34" charset="0"/>
                        <a:cs typeface="Times New Roman" panose="02020603050405020304" pitchFamily="18" charset="0"/>
                      </a:endParaRPr>
                    </a:p>
                  </a:txBody>
                  <a:tcPr marL="22331" marR="22331" marT="0" marB="0" anchor="b">
                    <a:lnL>
                      <a:noFill/>
                    </a:lnL>
                    <a:lnR>
                      <a:noFill/>
                    </a:lnR>
                    <a:lnT>
                      <a:noFill/>
                    </a:lnT>
                    <a:lnB>
                      <a:noFill/>
                    </a:lnB>
                  </a:tcPr>
                </a:tc>
                <a:tc>
                  <a:txBody>
                    <a:bodyPr/>
                    <a:lstStyle/>
                    <a:p>
                      <a:pPr indent="165100" algn="r">
                        <a:lnSpc>
                          <a:spcPct val="107000"/>
                        </a:lnSpc>
                        <a:spcAft>
                          <a:spcPts val="800"/>
                        </a:spcAft>
                      </a:pPr>
                      <a:r>
                        <a:rPr lang="en-GB" sz="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5.2</a:t>
                      </a:r>
                      <a:endParaRPr lang="en-GB" sz="400">
                        <a:effectLst/>
                        <a:latin typeface="Calibri" panose="020F0502020204030204" pitchFamily="34" charset="0"/>
                        <a:ea typeface="Calibri" panose="020F0502020204030204" pitchFamily="34" charset="0"/>
                        <a:cs typeface="Times New Roman" panose="02020603050405020304" pitchFamily="18" charset="0"/>
                      </a:endParaRPr>
                    </a:p>
                  </a:txBody>
                  <a:tcPr marL="22331" marR="22331" marT="0" marB="0" anchor="b">
                    <a:lnL>
                      <a:noFill/>
                    </a:lnL>
                    <a:lnR>
                      <a:noFill/>
                    </a:lnR>
                    <a:lnT>
                      <a:noFill/>
                    </a:lnT>
                    <a:lnB>
                      <a:noFill/>
                    </a:lnB>
                  </a:tcPr>
                </a:tc>
                <a:tc>
                  <a:txBody>
                    <a:bodyPr/>
                    <a:lstStyle/>
                    <a:p>
                      <a:pPr indent="165100" algn="r">
                        <a:lnSpc>
                          <a:spcPct val="107000"/>
                        </a:lnSpc>
                        <a:spcAft>
                          <a:spcPts val="800"/>
                        </a:spcAft>
                      </a:pPr>
                      <a:r>
                        <a:rPr lang="en-GB" sz="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4.9</a:t>
                      </a:r>
                      <a:endParaRPr lang="en-GB" sz="400">
                        <a:effectLst/>
                        <a:latin typeface="Calibri" panose="020F0502020204030204" pitchFamily="34" charset="0"/>
                        <a:ea typeface="Calibri" panose="020F0502020204030204" pitchFamily="34" charset="0"/>
                        <a:cs typeface="Times New Roman" panose="02020603050405020304" pitchFamily="18" charset="0"/>
                      </a:endParaRPr>
                    </a:p>
                  </a:txBody>
                  <a:tcPr marL="22331" marR="22331" marT="0" marB="0" anchor="b">
                    <a:lnL>
                      <a:noFill/>
                    </a:lnL>
                    <a:lnR>
                      <a:noFill/>
                    </a:lnR>
                    <a:lnT>
                      <a:noFill/>
                    </a:lnT>
                    <a:lnB>
                      <a:noFill/>
                    </a:lnB>
                  </a:tcPr>
                </a:tc>
                <a:tc>
                  <a:txBody>
                    <a:bodyPr/>
                    <a:lstStyle/>
                    <a:p>
                      <a:pPr indent="165100" algn="r">
                        <a:lnSpc>
                          <a:spcPct val="107000"/>
                        </a:lnSpc>
                        <a:spcAft>
                          <a:spcPts val="800"/>
                        </a:spcAft>
                      </a:pPr>
                      <a:r>
                        <a:rPr lang="en-GB" sz="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Fredag 14:30</a:t>
                      </a:r>
                      <a:endParaRPr lang="en-GB" sz="400">
                        <a:effectLst/>
                        <a:latin typeface="Calibri" panose="020F0502020204030204" pitchFamily="34" charset="0"/>
                        <a:ea typeface="Calibri" panose="020F0502020204030204" pitchFamily="34" charset="0"/>
                        <a:cs typeface="Times New Roman" panose="02020603050405020304" pitchFamily="18" charset="0"/>
                      </a:endParaRPr>
                    </a:p>
                  </a:txBody>
                  <a:tcPr marL="22331" marR="22331" marT="0" marB="0" anchor="b">
                    <a:lnL>
                      <a:noFill/>
                    </a:lnL>
                    <a:lnR>
                      <a:noFill/>
                    </a:lnR>
                    <a:lnT>
                      <a:noFill/>
                    </a:lnT>
                    <a:lnB>
                      <a:noFill/>
                    </a:lnB>
                  </a:tcPr>
                </a:tc>
                <a:extLst>
                  <a:ext uri="{0D108BD9-81ED-4DB2-BD59-A6C34878D82A}">
                    <a16:rowId xmlns:a16="http://schemas.microsoft.com/office/drawing/2014/main" val="3999307853"/>
                  </a:ext>
                </a:extLst>
              </a:tr>
              <a:tr h="128695">
                <a:tc>
                  <a:txBody>
                    <a:bodyPr/>
                    <a:lstStyle/>
                    <a:p>
                      <a:pPr indent="165100">
                        <a:lnSpc>
                          <a:spcPct val="107000"/>
                        </a:lnSpc>
                        <a:spcAft>
                          <a:spcPts val="800"/>
                        </a:spcAft>
                      </a:pPr>
                      <a:r>
                        <a:rPr lang="en-GB" sz="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Konsumentförtroende (Mich) (Final)</a:t>
                      </a:r>
                      <a:endParaRPr lang="en-GB" sz="400">
                        <a:effectLst/>
                        <a:latin typeface="Calibri" panose="020F0502020204030204" pitchFamily="34" charset="0"/>
                        <a:ea typeface="Calibri" panose="020F0502020204030204" pitchFamily="34" charset="0"/>
                        <a:cs typeface="Times New Roman" panose="02020603050405020304" pitchFamily="18" charset="0"/>
                      </a:endParaRPr>
                    </a:p>
                  </a:txBody>
                  <a:tcPr marL="22331" marR="22331" marT="0" marB="0" anchor="b">
                    <a:lnL>
                      <a:noFill/>
                    </a:lnL>
                    <a:lnR>
                      <a:noFill/>
                    </a:lnR>
                    <a:lnT>
                      <a:noFill/>
                    </a:lnT>
                    <a:lnB>
                      <a:noFill/>
                    </a:lnB>
                  </a:tcPr>
                </a:tc>
                <a:tc>
                  <a:txBody>
                    <a:bodyPr/>
                    <a:lstStyle/>
                    <a:p>
                      <a:pPr indent="165100" algn="r">
                        <a:lnSpc>
                          <a:spcPct val="107000"/>
                        </a:lnSpc>
                        <a:spcAft>
                          <a:spcPts val="800"/>
                        </a:spcAft>
                      </a:pPr>
                      <a:r>
                        <a:rPr lang="en-GB" sz="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59.7</a:t>
                      </a:r>
                      <a:endParaRPr lang="en-GB" sz="400">
                        <a:effectLst/>
                        <a:latin typeface="Calibri" panose="020F0502020204030204" pitchFamily="34" charset="0"/>
                        <a:ea typeface="Calibri" panose="020F0502020204030204" pitchFamily="34" charset="0"/>
                        <a:cs typeface="Times New Roman" panose="02020603050405020304" pitchFamily="18" charset="0"/>
                      </a:endParaRPr>
                    </a:p>
                  </a:txBody>
                  <a:tcPr marL="22331" marR="22331" marT="0" marB="0" anchor="b">
                    <a:lnL>
                      <a:noFill/>
                    </a:lnL>
                    <a:lnR>
                      <a:noFill/>
                    </a:lnR>
                    <a:lnT>
                      <a:noFill/>
                    </a:lnT>
                    <a:lnB>
                      <a:noFill/>
                    </a:lnB>
                  </a:tcPr>
                </a:tc>
                <a:tc>
                  <a:txBody>
                    <a:bodyPr/>
                    <a:lstStyle/>
                    <a:p>
                      <a:pPr indent="165100" algn="r">
                        <a:lnSpc>
                          <a:spcPct val="107000"/>
                        </a:lnSpc>
                        <a:spcAft>
                          <a:spcPts val="800"/>
                        </a:spcAft>
                      </a:pPr>
                      <a:r>
                        <a:rPr lang="en-GB" sz="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59.8</a:t>
                      </a:r>
                      <a:endParaRPr lang="en-GB" sz="400">
                        <a:effectLst/>
                        <a:latin typeface="Calibri" panose="020F0502020204030204" pitchFamily="34" charset="0"/>
                        <a:ea typeface="Calibri" panose="020F0502020204030204" pitchFamily="34" charset="0"/>
                        <a:cs typeface="Times New Roman" panose="02020603050405020304" pitchFamily="18" charset="0"/>
                      </a:endParaRPr>
                    </a:p>
                  </a:txBody>
                  <a:tcPr marL="22331" marR="22331" marT="0" marB="0" anchor="b">
                    <a:lnL>
                      <a:noFill/>
                    </a:lnL>
                    <a:lnR>
                      <a:noFill/>
                    </a:lnR>
                    <a:lnT>
                      <a:noFill/>
                    </a:lnT>
                    <a:lnB>
                      <a:noFill/>
                    </a:lnB>
                  </a:tcPr>
                </a:tc>
                <a:tc>
                  <a:txBody>
                    <a:bodyPr/>
                    <a:lstStyle/>
                    <a:p>
                      <a:pPr indent="165100" algn="r">
                        <a:lnSpc>
                          <a:spcPct val="107000"/>
                        </a:lnSpc>
                        <a:spcAft>
                          <a:spcPts val="800"/>
                        </a:spcAft>
                      </a:pPr>
                      <a:r>
                        <a:rPr lang="en-GB" sz="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Fredag 16:00</a:t>
                      </a:r>
                      <a:endParaRPr lang="en-GB" sz="400">
                        <a:effectLst/>
                        <a:latin typeface="Calibri" panose="020F0502020204030204" pitchFamily="34" charset="0"/>
                        <a:ea typeface="Calibri" panose="020F0502020204030204" pitchFamily="34" charset="0"/>
                        <a:cs typeface="Times New Roman" panose="02020603050405020304" pitchFamily="18" charset="0"/>
                      </a:endParaRPr>
                    </a:p>
                  </a:txBody>
                  <a:tcPr marL="22331" marR="22331" marT="0" marB="0" anchor="b">
                    <a:lnL>
                      <a:noFill/>
                    </a:lnL>
                    <a:lnR>
                      <a:noFill/>
                    </a:lnR>
                    <a:lnT>
                      <a:noFill/>
                    </a:lnT>
                    <a:lnB>
                      <a:noFill/>
                    </a:lnB>
                  </a:tcPr>
                </a:tc>
                <a:extLst>
                  <a:ext uri="{0D108BD9-81ED-4DB2-BD59-A6C34878D82A}">
                    <a16:rowId xmlns:a16="http://schemas.microsoft.com/office/drawing/2014/main" val="2016509670"/>
                  </a:ext>
                </a:extLst>
              </a:tr>
              <a:tr h="128695">
                <a:tc>
                  <a:txBody>
                    <a:bodyPr/>
                    <a:lstStyle/>
                    <a:p>
                      <a:pPr indent="165100">
                        <a:lnSpc>
                          <a:spcPct val="107000"/>
                        </a:lnSpc>
                        <a:spcAft>
                          <a:spcPts val="800"/>
                        </a:spcAft>
                      </a:pPr>
                      <a:r>
                        <a:rPr lang="en-GB" sz="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Inflationsförväntningar (5 år) (Final)</a:t>
                      </a:r>
                      <a:endParaRPr lang="en-GB" sz="400">
                        <a:effectLst/>
                        <a:latin typeface="Calibri" panose="020F0502020204030204" pitchFamily="34" charset="0"/>
                        <a:ea typeface="Calibri" panose="020F0502020204030204" pitchFamily="34" charset="0"/>
                        <a:cs typeface="Times New Roman" panose="02020603050405020304" pitchFamily="18" charset="0"/>
                      </a:endParaRPr>
                    </a:p>
                  </a:txBody>
                  <a:tcPr marL="22331" marR="22331" marT="0" marB="0" anchor="b">
                    <a:lnL>
                      <a:noFill/>
                    </a:lnL>
                    <a:lnR>
                      <a:noFill/>
                    </a:lnR>
                    <a:lnT>
                      <a:noFill/>
                    </a:lnT>
                    <a:lnB>
                      <a:noFill/>
                    </a:lnB>
                  </a:tcPr>
                </a:tc>
                <a:tc>
                  <a:txBody>
                    <a:bodyPr/>
                    <a:lstStyle/>
                    <a:p>
                      <a:pPr indent="165100" algn="r">
                        <a:lnSpc>
                          <a:spcPct val="107000"/>
                        </a:lnSpc>
                        <a:spcAft>
                          <a:spcPts val="800"/>
                        </a:spcAft>
                      </a:pPr>
                      <a:r>
                        <a:rPr lang="en-GB" sz="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GB" sz="400">
                        <a:effectLst/>
                        <a:latin typeface="Calibri" panose="020F0502020204030204" pitchFamily="34" charset="0"/>
                        <a:ea typeface="Calibri" panose="020F0502020204030204" pitchFamily="34" charset="0"/>
                        <a:cs typeface="Times New Roman" panose="02020603050405020304" pitchFamily="18" charset="0"/>
                      </a:endParaRPr>
                    </a:p>
                  </a:txBody>
                  <a:tcPr marL="22331" marR="22331" marT="0" marB="0" anchor="b">
                    <a:lnL>
                      <a:noFill/>
                    </a:lnL>
                    <a:lnR>
                      <a:noFill/>
                    </a:lnR>
                    <a:lnT>
                      <a:noFill/>
                    </a:lnT>
                    <a:lnB>
                      <a:noFill/>
                    </a:lnB>
                  </a:tcPr>
                </a:tc>
                <a:tc>
                  <a:txBody>
                    <a:bodyPr/>
                    <a:lstStyle/>
                    <a:p>
                      <a:pPr indent="165100" algn="r">
                        <a:lnSpc>
                          <a:spcPct val="107000"/>
                        </a:lnSpc>
                        <a:spcAft>
                          <a:spcPts val="800"/>
                        </a:spcAft>
                      </a:pPr>
                      <a:r>
                        <a:rPr lang="en-GB" sz="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2.9</a:t>
                      </a:r>
                      <a:endParaRPr lang="en-GB" sz="400">
                        <a:effectLst/>
                        <a:latin typeface="Calibri" panose="020F0502020204030204" pitchFamily="34" charset="0"/>
                        <a:ea typeface="Calibri" panose="020F0502020204030204" pitchFamily="34" charset="0"/>
                        <a:cs typeface="Times New Roman" panose="02020603050405020304" pitchFamily="18" charset="0"/>
                      </a:endParaRPr>
                    </a:p>
                  </a:txBody>
                  <a:tcPr marL="22331" marR="22331" marT="0" marB="0" anchor="b">
                    <a:lnL>
                      <a:noFill/>
                    </a:lnL>
                    <a:lnR>
                      <a:noFill/>
                    </a:lnR>
                    <a:lnT>
                      <a:noFill/>
                    </a:lnT>
                    <a:lnB>
                      <a:noFill/>
                    </a:lnB>
                  </a:tcPr>
                </a:tc>
                <a:tc>
                  <a:txBody>
                    <a:bodyPr/>
                    <a:lstStyle/>
                    <a:p>
                      <a:pPr indent="165100" algn="r">
                        <a:lnSpc>
                          <a:spcPct val="107000"/>
                        </a:lnSpc>
                        <a:spcAft>
                          <a:spcPts val="800"/>
                        </a:spcAft>
                      </a:pPr>
                      <a:r>
                        <a:rPr lang="en-GB" sz="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Fredag 16:00</a:t>
                      </a:r>
                      <a:endParaRPr lang="en-GB" sz="400">
                        <a:effectLst/>
                        <a:latin typeface="Calibri" panose="020F0502020204030204" pitchFamily="34" charset="0"/>
                        <a:ea typeface="Calibri" panose="020F0502020204030204" pitchFamily="34" charset="0"/>
                        <a:cs typeface="Times New Roman" panose="02020603050405020304" pitchFamily="18" charset="0"/>
                      </a:endParaRPr>
                    </a:p>
                  </a:txBody>
                  <a:tcPr marL="22331" marR="22331" marT="0" marB="0" anchor="b">
                    <a:lnL>
                      <a:noFill/>
                    </a:lnL>
                    <a:lnR>
                      <a:noFill/>
                    </a:lnR>
                    <a:lnT>
                      <a:noFill/>
                    </a:lnT>
                    <a:lnB>
                      <a:noFill/>
                    </a:lnB>
                  </a:tcPr>
                </a:tc>
                <a:extLst>
                  <a:ext uri="{0D108BD9-81ED-4DB2-BD59-A6C34878D82A}">
                    <a16:rowId xmlns:a16="http://schemas.microsoft.com/office/drawing/2014/main" val="3339316294"/>
                  </a:ext>
                </a:extLst>
              </a:tr>
              <a:tr h="71962">
                <a:tc>
                  <a:txBody>
                    <a:bodyPr/>
                    <a:lstStyle/>
                    <a:p>
                      <a:pPr indent="165735">
                        <a:lnSpc>
                          <a:spcPct val="107000"/>
                        </a:lnSpc>
                        <a:spcAft>
                          <a:spcPts val="800"/>
                        </a:spcAft>
                      </a:pPr>
                      <a:r>
                        <a:rPr lang="en-GB" sz="4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Euroområdet:</a:t>
                      </a:r>
                      <a:endParaRPr lang="en-GB" sz="400">
                        <a:effectLst/>
                        <a:latin typeface="Calibri" panose="020F0502020204030204" pitchFamily="34" charset="0"/>
                        <a:ea typeface="Calibri" panose="020F0502020204030204" pitchFamily="34" charset="0"/>
                        <a:cs typeface="Times New Roman" panose="02020603050405020304" pitchFamily="18" charset="0"/>
                      </a:endParaRPr>
                    </a:p>
                  </a:txBody>
                  <a:tcPr marL="22331" marR="22331" marT="0" marB="0" anchor="b">
                    <a:lnL>
                      <a:noFill/>
                    </a:lnL>
                    <a:lnR>
                      <a:noFill/>
                    </a:lnR>
                    <a:lnT>
                      <a:noFill/>
                    </a:lnT>
                    <a:lnB>
                      <a:noFill/>
                    </a:lnB>
                    <a:solidFill>
                      <a:srgbClr val="CCDBEB"/>
                    </a:solidFill>
                  </a:tcPr>
                </a:tc>
                <a:tc>
                  <a:txBody>
                    <a:bodyPr/>
                    <a:lstStyle/>
                    <a:p>
                      <a:pPr indent="165100" algn="r">
                        <a:lnSpc>
                          <a:spcPct val="107000"/>
                        </a:lnSpc>
                        <a:spcAft>
                          <a:spcPts val="800"/>
                        </a:spcAft>
                      </a:pPr>
                      <a:r>
                        <a:rPr lang="en-GB" sz="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400">
                        <a:effectLst/>
                        <a:latin typeface="Calibri" panose="020F0502020204030204" pitchFamily="34" charset="0"/>
                        <a:ea typeface="Calibri" panose="020F0502020204030204" pitchFamily="34" charset="0"/>
                        <a:cs typeface="Times New Roman" panose="02020603050405020304" pitchFamily="18" charset="0"/>
                      </a:endParaRPr>
                    </a:p>
                  </a:txBody>
                  <a:tcPr marL="22331" marR="22331" marT="0" marB="0" anchor="b">
                    <a:lnL>
                      <a:noFill/>
                    </a:lnL>
                    <a:lnR>
                      <a:noFill/>
                    </a:lnR>
                    <a:lnT>
                      <a:noFill/>
                    </a:lnT>
                    <a:lnB>
                      <a:noFill/>
                    </a:lnB>
                    <a:solidFill>
                      <a:srgbClr val="CCDBEB"/>
                    </a:solidFill>
                  </a:tcPr>
                </a:tc>
                <a:tc>
                  <a:txBody>
                    <a:bodyPr/>
                    <a:lstStyle/>
                    <a:p>
                      <a:pPr indent="165100" algn="r">
                        <a:lnSpc>
                          <a:spcPct val="107000"/>
                        </a:lnSpc>
                        <a:spcAft>
                          <a:spcPts val="800"/>
                        </a:spcAft>
                      </a:pPr>
                      <a:r>
                        <a:rPr lang="en-GB" sz="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400">
                        <a:effectLst/>
                        <a:latin typeface="Calibri" panose="020F0502020204030204" pitchFamily="34" charset="0"/>
                        <a:ea typeface="Calibri" panose="020F0502020204030204" pitchFamily="34" charset="0"/>
                        <a:cs typeface="Times New Roman" panose="02020603050405020304" pitchFamily="18" charset="0"/>
                      </a:endParaRPr>
                    </a:p>
                  </a:txBody>
                  <a:tcPr marL="22331" marR="22331" marT="0" marB="0" anchor="b">
                    <a:lnL>
                      <a:noFill/>
                    </a:lnL>
                    <a:lnR>
                      <a:noFill/>
                    </a:lnR>
                    <a:lnT>
                      <a:noFill/>
                    </a:lnT>
                    <a:lnB>
                      <a:noFill/>
                    </a:lnB>
                    <a:solidFill>
                      <a:srgbClr val="CCDBEB"/>
                    </a:solidFill>
                  </a:tcPr>
                </a:tc>
                <a:tc>
                  <a:txBody>
                    <a:bodyPr/>
                    <a:lstStyle/>
                    <a:p>
                      <a:pPr indent="165100" algn="r">
                        <a:lnSpc>
                          <a:spcPct val="107000"/>
                        </a:lnSpc>
                        <a:spcAft>
                          <a:spcPts val="800"/>
                        </a:spcAft>
                      </a:pPr>
                      <a:r>
                        <a:rPr lang="en-GB" sz="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400">
                        <a:effectLst/>
                        <a:latin typeface="Calibri" panose="020F0502020204030204" pitchFamily="34" charset="0"/>
                        <a:ea typeface="Calibri" panose="020F0502020204030204" pitchFamily="34" charset="0"/>
                        <a:cs typeface="Times New Roman" panose="02020603050405020304" pitchFamily="18" charset="0"/>
                      </a:endParaRPr>
                    </a:p>
                  </a:txBody>
                  <a:tcPr marL="22331" marR="22331" marT="0" marB="0" anchor="b">
                    <a:lnL>
                      <a:noFill/>
                    </a:lnL>
                    <a:lnR>
                      <a:noFill/>
                    </a:lnR>
                    <a:lnT>
                      <a:noFill/>
                    </a:lnT>
                    <a:lnB>
                      <a:noFill/>
                    </a:lnB>
                    <a:solidFill>
                      <a:srgbClr val="CCDBEB"/>
                    </a:solidFill>
                  </a:tcPr>
                </a:tc>
                <a:extLst>
                  <a:ext uri="{0D108BD9-81ED-4DB2-BD59-A6C34878D82A}">
                    <a16:rowId xmlns:a16="http://schemas.microsoft.com/office/drawing/2014/main" val="2723331452"/>
                  </a:ext>
                </a:extLst>
              </a:tr>
              <a:tr h="136164">
                <a:tc>
                  <a:txBody>
                    <a:bodyPr/>
                    <a:lstStyle/>
                    <a:p>
                      <a:pPr indent="165100">
                        <a:lnSpc>
                          <a:spcPct val="107000"/>
                        </a:lnSpc>
                        <a:spcAft>
                          <a:spcPts val="800"/>
                        </a:spcAft>
                      </a:pPr>
                      <a:r>
                        <a:rPr lang="en-GB" sz="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Inköpschefsindex, industrin (Prel)</a:t>
                      </a:r>
                      <a:endParaRPr lang="en-GB" sz="400">
                        <a:effectLst/>
                        <a:latin typeface="Calibri" panose="020F0502020204030204" pitchFamily="34" charset="0"/>
                        <a:ea typeface="Calibri" panose="020F0502020204030204" pitchFamily="34" charset="0"/>
                        <a:cs typeface="Times New Roman" panose="02020603050405020304" pitchFamily="18" charset="0"/>
                      </a:endParaRPr>
                    </a:p>
                  </a:txBody>
                  <a:tcPr marL="22331" marR="22331" marT="0" marB="0" anchor="b">
                    <a:lnL>
                      <a:noFill/>
                    </a:lnL>
                    <a:lnR>
                      <a:noFill/>
                    </a:lnR>
                    <a:lnT>
                      <a:noFill/>
                    </a:lnT>
                    <a:lnB>
                      <a:noFill/>
                    </a:lnB>
                  </a:tcPr>
                </a:tc>
                <a:tc>
                  <a:txBody>
                    <a:bodyPr/>
                    <a:lstStyle/>
                    <a:p>
                      <a:pPr indent="165100" algn="r">
                        <a:lnSpc>
                          <a:spcPct val="107000"/>
                        </a:lnSpc>
                        <a:spcAft>
                          <a:spcPts val="800"/>
                        </a:spcAft>
                      </a:pPr>
                      <a:r>
                        <a:rPr lang="en-GB" sz="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GB" sz="400">
                        <a:effectLst/>
                        <a:latin typeface="Calibri" panose="020F0502020204030204" pitchFamily="34" charset="0"/>
                        <a:ea typeface="Calibri" panose="020F0502020204030204" pitchFamily="34" charset="0"/>
                        <a:cs typeface="Times New Roman" panose="02020603050405020304" pitchFamily="18" charset="0"/>
                      </a:endParaRPr>
                    </a:p>
                  </a:txBody>
                  <a:tcPr marL="22331" marR="22331" marT="0" marB="0" anchor="b">
                    <a:lnL>
                      <a:noFill/>
                    </a:lnL>
                    <a:lnR>
                      <a:noFill/>
                    </a:lnR>
                    <a:lnT>
                      <a:noFill/>
                    </a:lnT>
                    <a:lnB>
                      <a:noFill/>
                    </a:lnB>
                  </a:tcPr>
                </a:tc>
                <a:tc>
                  <a:txBody>
                    <a:bodyPr/>
                    <a:lstStyle/>
                    <a:p>
                      <a:pPr indent="165100" algn="r">
                        <a:lnSpc>
                          <a:spcPct val="107000"/>
                        </a:lnSpc>
                        <a:spcAft>
                          <a:spcPts val="800"/>
                        </a:spcAft>
                      </a:pPr>
                      <a:r>
                        <a:rPr lang="en-GB" sz="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48.4</a:t>
                      </a:r>
                      <a:endParaRPr lang="en-GB" sz="400">
                        <a:effectLst/>
                        <a:latin typeface="Calibri" panose="020F0502020204030204" pitchFamily="34" charset="0"/>
                        <a:ea typeface="Calibri" panose="020F0502020204030204" pitchFamily="34" charset="0"/>
                        <a:cs typeface="Times New Roman" panose="02020603050405020304" pitchFamily="18" charset="0"/>
                      </a:endParaRPr>
                    </a:p>
                  </a:txBody>
                  <a:tcPr marL="22331" marR="22331" marT="0" marB="0" anchor="b">
                    <a:lnL>
                      <a:noFill/>
                    </a:lnL>
                    <a:lnR>
                      <a:noFill/>
                    </a:lnR>
                    <a:lnT>
                      <a:noFill/>
                    </a:lnT>
                    <a:lnB>
                      <a:noFill/>
                    </a:lnB>
                  </a:tcPr>
                </a:tc>
                <a:tc>
                  <a:txBody>
                    <a:bodyPr/>
                    <a:lstStyle/>
                    <a:p>
                      <a:pPr indent="165100" algn="r">
                        <a:lnSpc>
                          <a:spcPct val="107000"/>
                        </a:lnSpc>
                        <a:spcAft>
                          <a:spcPts val="800"/>
                        </a:spcAft>
                      </a:pPr>
                      <a:r>
                        <a:rPr lang="en-GB" sz="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Måndag 10:00</a:t>
                      </a:r>
                      <a:endParaRPr lang="en-GB" sz="400">
                        <a:effectLst/>
                        <a:latin typeface="Calibri" panose="020F0502020204030204" pitchFamily="34" charset="0"/>
                        <a:ea typeface="Calibri" panose="020F0502020204030204" pitchFamily="34" charset="0"/>
                        <a:cs typeface="Times New Roman" panose="02020603050405020304" pitchFamily="18" charset="0"/>
                      </a:endParaRPr>
                    </a:p>
                  </a:txBody>
                  <a:tcPr marL="22331" marR="22331" marT="0" marB="0" anchor="b">
                    <a:lnL>
                      <a:noFill/>
                    </a:lnL>
                    <a:lnR>
                      <a:noFill/>
                    </a:lnR>
                    <a:lnT>
                      <a:noFill/>
                    </a:lnT>
                    <a:lnB>
                      <a:noFill/>
                    </a:lnB>
                  </a:tcPr>
                </a:tc>
                <a:extLst>
                  <a:ext uri="{0D108BD9-81ED-4DB2-BD59-A6C34878D82A}">
                    <a16:rowId xmlns:a16="http://schemas.microsoft.com/office/drawing/2014/main" val="1508408801"/>
                  </a:ext>
                </a:extLst>
              </a:tr>
              <a:tr h="136164">
                <a:tc>
                  <a:txBody>
                    <a:bodyPr/>
                    <a:lstStyle/>
                    <a:p>
                      <a:pPr indent="165100">
                        <a:lnSpc>
                          <a:spcPct val="107000"/>
                        </a:lnSpc>
                        <a:spcAft>
                          <a:spcPts val="800"/>
                        </a:spcAft>
                      </a:pPr>
                      <a:r>
                        <a:rPr lang="en-GB" sz="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Inköpschefsindex, tjänster (Prel)</a:t>
                      </a:r>
                      <a:endParaRPr lang="en-GB" sz="400">
                        <a:effectLst/>
                        <a:latin typeface="Calibri" panose="020F0502020204030204" pitchFamily="34" charset="0"/>
                        <a:ea typeface="Calibri" panose="020F0502020204030204" pitchFamily="34" charset="0"/>
                        <a:cs typeface="Times New Roman" panose="02020603050405020304" pitchFamily="18" charset="0"/>
                      </a:endParaRPr>
                    </a:p>
                  </a:txBody>
                  <a:tcPr marL="22331" marR="22331" marT="0" marB="0" anchor="b">
                    <a:lnL>
                      <a:noFill/>
                    </a:lnL>
                    <a:lnR>
                      <a:noFill/>
                    </a:lnR>
                    <a:lnT>
                      <a:noFill/>
                    </a:lnT>
                    <a:lnB>
                      <a:noFill/>
                    </a:lnB>
                  </a:tcPr>
                </a:tc>
                <a:tc>
                  <a:txBody>
                    <a:bodyPr/>
                    <a:lstStyle/>
                    <a:p>
                      <a:pPr indent="165100" algn="r">
                        <a:lnSpc>
                          <a:spcPct val="107000"/>
                        </a:lnSpc>
                        <a:spcAft>
                          <a:spcPts val="800"/>
                        </a:spcAft>
                      </a:pPr>
                      <a:r>
                        <a:rPr lang="en-GB" sz="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GB" sz="400">
                        <a:effectLst/>
                        <a:latin typeface="Calibri" panose="020F0502020204030204" pitchFamily="34" charset="0"/>
                        <a:ea typeface="Calibri" panose="020F0502020204030204" pitchFamily="34" charset="0"/>
                        <a:cs typeface="Times New Roman" panose="02020603050405020304" pitchFamily="18" charset="0"/>
                      </a:endParaRPr>
                    </a:p>
                  </a:txBody>
                  <a:tcPr marL="22331" marR="22331" marT="0" marB="0" anchor="b">
                    <a:lnL>
                      <a:noFill/>
                    </a:lnL>
                    <a:lnR>
                      <a:noFill/>
                    </a:lnR>
                    <a:lnT>
                      <a:noFill/>
                    </a:lnT>
                    <a:lnB>
                      <a:noFill/>
                    </a:lnB>
                  </a:tcPr>
                </a:tc>
                <a:tc>
                  <a:txBody>
                    <a:bodyPr/>
                    <a:lstStyle/>
                    <a:p>
                      <a:pPr indent="165100" algn="r">
                        <a:lnSpc>
                          <a:spcPct val="107000"/>
                        </a:lnSpc>
                        <a:spcAft>
                          <a:spcPts val="800"/>
                        </a:spcAft>
                      </a:pPr>
                      <a:r>
                        <a:rPr lang="en-GB" sz="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48.8</a:t>
                      </a:r>
                      <a:endParaRPr lang="en-GB" sz="400">
                        <a:effectLst/>
                        <a:latin typeface="Calibri" panose="020F0502020204030204" pitchFamily="34" charset="0"/>
                        <a:ea typeface="Calibri" panose="020F0502020204030204" pitchFamily="34" charset="0"/>
                        <a:cs typeface="Times New Roman" panose="02020603050405020304" pitchFamily="18" charset="0"/>
                      </a:endParaRPr>
                    </a:p>
                  </a:txBody>
                  <a:tcPr marL="22331" marR="22331" marT="0" marB="0" anchor="b">
                    <a:lnL>
                      <a:noFill/>
                    </a:lnL>
                    <a:lnR>
                      <a:noFill/>
                    </a:lnR>
                    <a:lnT>
                      <a:noFill/>
                    </a:lnT>
                    <a:lnB>
                      <a:noFill/>
                    </a:lnB>
                  </a:tcPr>
                </a:tc>
                <a:tc>
                  <a:txBody>
                    <a:bodyPr/>
                    <a:lstStyle/>
                    <a:p>
                      <a:pPr indent="165100" algn="r">
                        <a:lnSpc>
                          <a:spcPct val="107000"/>
                        </a:lnSpc>
                        <a:spcAft>
                          <a:spcPts val="800"/>
                        </a:spcAft>
                      </a:pPr>
                      <a:r>
                        <a:rPr lang="en-GB" sz="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Måndag 10:00</a:t>
                      </a:r>
                      <a:endParaRPr lang="en-GB" sz="400">
                        <a:effectLst/>
                        <a:latin typeface="Calibri" panose="020F0502020204030204" pitchFamily="34" charset="0"/>
                        <a:ea typeface="Calibri" panose="020F0502020204030204" pitchFamily="34" charset="0"/>
                        <a:cs typeface="Times New Roman" panose="02020603050405020304" pitchFamily="18" charset="0"/>
                      </a:endParaRPr>
                    </a:p>
                  </a:txBody>
                  <a:tcPr marL="22331" marR="22331" marT="0" marB="0" anchor="b">
                    <a:lnL>
                      <a:noFill/>
                    </a:lnL>
                    <a:lnR>
                      <a:noFill/>
                    </a:lnR>
                    <a:lnT>
                      <a:noFill/>
                    </a:lnT>
                    <a:lnB>
                      <a:noFill/>
                    </a:lnB>
                  </a:tcPr>
                </a:tc>
                <a:extLst>
                  <a:ext uri="{0D108BD9-81ED-4DB2-BD59-A6C34878D82A}">
                    <a16:rowId xmlns:a16="http://schemas.microsoft.com/office/drawing/2014/main" val="2815292614"/>
                  </a:ext>
                </a:extLst>
              </a:tr>
              <a:tr h="136164">
                <a:tc>
                  <a:txBody>
                    <a:bodyPr/>
                    <a:lstStyle/>
                    <a:p>
                      <a:pPr indent="165100">
                        <a:lnSpc>
                          <a:spcPct val="107000"/>
                        </a:lnSpc>
                        <a:spcAft>
                          <a:spcPts val="800"/>
                        </a:spcAft>
                      </a:pPr>
                      <a:r>
                        <a:rPr lang="en-GB" sz="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Inköpschefsindex, sammanvägt (Prel)</a:t>
                      </a:r>
                      <a:endParaRPr lang="en-GB" sz="400">
                        <a:effectLst/>
                        <a:latin typeface="Calibri" panose="020F0502020204030204" pitchFamily="34" charset="0"/>
                        <a:ea typeface="Calibri" panose="020F0502020204030204" pitchFamily="34" charset="0"/>
                        <a:cs typeface="Times New Roman" panose="02020603050405020304" pitchFamily="18" charset="0"/>
                      </a:endParaRPr>
                    </a:p>
                  </a:txBody>
                  <a:tcPr marL="22331" marR="22331" marT="0" marB="0" anchor="b">
                    <a:lnL>
                      <a:noFill/>
                    </a:lnL>
                    <a:lnR>
                      <a:noFill/>
                    </a:lnR>
                    <a:lnT>
                      <a:noFill/>
                    </a:lnT>
                    <a:lnB>
                      <a:noFill/>
                    </a:lnB>
                  </a:tcPr>
                </a:tc>
                <a:tc>
                  <a:txBody>
                    <a:bodyPr/>
                    <a:lstStyle/>
                    <a:p>
                      <a:pPr indent="165100" algn="r">
                        <a:lnSpc>
                          <a:spcPct val="107000"/>
                        </a:lnSpc>
                        <a:spcAft>
                          <a:spcPts val="800"/>
                        </a:spcAft>
                      </a:pPr>
                      <a:r>
                        <a:rPr lang="en-GB" sz="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GB" sz="400">
                        <a:effectLst/>
                        <a:latin typeface="Calibri" panose="020F0502020204030204" pitchFamily="34" charset="0"/>
                        <a:ea typeface="Calibri" panose="020F0502020204030204" pitchFamily="34" charset="0"/>
                        <a:cs typeface="Times New Roman" panose="02020603050405020304" pitchFamily="18" charset="0"/>
                      </a:endParaRPr>
                    </a:p>
                  </a:txBody>
                  <a:tcPr marL="22331" marR="22331" marT="0" marB="0" anchor="b">
                    <a:lnL>
                      <a:noFill/>
                    </a:lnL>
                    <a:lnR>
                      <a:noFill/>
                    </a:lnR>
                    <a:lnT>
                      <a:noFill/>
                    </a:lnT>
                    <a:lnB>
                      <a:noFill/>
                    </a:lnB>
                  </a:tcPr>
                </a:tc>
                <a:tc>
                  <a:txBody>
                    <a:bodyPr/>
                    <a:lstStyle/>
                    <a:p>
                      <a:pPr indent="165100" algn="r">
                        <a:lnSpc>
                          <a:spcPct val="107000"/>
                        </a:lnSpc>
                        <a:spcAft>
                          <a:spcPts val="800"/>
                        </a:spcAft>
                      </a:pPr>
                      <a:r>
                        <a:rPr lang="en-GB" sz="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48.1</a:t>
                      </a:r>
                      <a:endParaRPr lang="en-GB" sz="400">
                        <a:effectLst/>
                        <a:latin typeface="Calibri" panose="020F0502020204030204" pitchFamily="34" charset="0"/>
                        <a:ea typeface="Calibri" panose="020F0502020204030204" pitchFamily="34" charset="0"/>
                        <a:cs typeface="Times New Roman" panose="02020603050405020304" pitchFamily="18" charset="0"/>
                      </a:endParaRPr>
                    </a:p>
                  </a:txBody>
                  <a:tcPr marL="22331" marR="22331" marT="0" marB="0" anchor="b">
                    <a:lnL>
                      <a:noFill/>
                    </a:lnL>
                    <a:lnR>
                      <a:noFill/>
                    </a:lnR>
                    <a:lnT>
                      <a:noFill/>
                    </a:lnT>
                    <a:lnB>
                      <a:noFill/>
                    </a:lnB>
                  </a:tcPr>
                </a:tc>
                <a:tc>
                  <a:txBody>
                    <a:bodyPr/>
                    <a:lstStyle/>
                    <a:p>
                      <a:pPr indent="165100" algn="r">
                        <a:lnSpc>
                          <a:spcPct val="107000"/>
                        </a:lnSpc>
                        <a:spcAft>
                          <a:spcPts val="800"/>
                        </a:spcAft>
                      </a:pPr>
                      <a:r>
                        <a:rPr lang="en-GB" sz="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Måndag 10:00</a:t>
                      </a:r>
                      <a:endParaRPr lang="en-GB" sz="400">
                        <a:effectLst/>
                        <a:latin typeface="Calibri" panose="020F0502020204030204" pitchFamily="34" charset="0"/>
                        <a:ea typeface="Calibri" panose="020F0502020204030204" pitchFamily="34" charset="0"/>
                        <a:cs typeface="Times New Roman" panose="02020603050405020304" pitchFamily="18" charset="0"/>
                      </a:endParaRPr>
                    </a:p>
                  </a:txBody>
                  <a:tcPr marL="22331" marR="22331" marT="0" marB="0" anchor="b">
                    <a:lnL>
                      <a:noFill/>
                    </a:lnL>
                    <a:lnR>
                      <a:noFill/>
                    </a:lnR>
                    <a:lnT>
                      <a:noFill/>
                    </a:lnT>
                    <a:lnB>
                      <a:noFill/>
                    </a:lnB>
                  </a:tcPr>
                </a:tc>
                <a:extLst>
                  <a:ext uri="{0D108BD9-81ED-4DB2-BD59-A6C34878D82A}">
                    <a16:rowId xmlns:a16="http://schemas.microsoft.com/office/drawing/2014/main" val="3453179834"/>
                  </a:ext>
                </a:extLst>
              </a:tr>
              <a:tr h="128695">
                <a:tc>
                  <a:txBody>
                    <a:bodyPr/>
                    <a:lstStyle/>
                    <a:p>
                      <a:pPr indent="165100">
                        <a:lnSpc>
                          <a:spcPct val="107000"/>
                        </a:lnSpc>
                        <a:spcAft>
                          <a:spcPts val="800"/>
                        </a:spcAft>
                      </a:pPr>
                      <a:r>
                        <a:rPr lang="en-GB" sz="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Konjunkturbarometer</a:t>
                      </a:r>
                      <a:endParaRPr lang="en-GB" sz="400">
                        <a:effectLst/>
                        <a:latin typeface="Calibri" panose="020F0502020204030204" pitchFamily="34" charset="0"/>
                        <a:ea typeface="Calibri" panose="020F0502020204030204" pitchFamily="34" charset="0"/>
                        <a:cs typeface="Times New Roman" panose="02020603050405020304" pitchFamily="18" charset="0"/>
                      </a:endParaRPr>
                    </a:p>
                  </a:txBody>
                  <a:tcPr marL="22331" marR="22331" marT="0" marB="0" anchor="b">
                    <a:lnL>
                      <a:noFill/>
                    </a:lnL>
                    <a:lnR>
                      <a:noFill/>
                    </a:lnR>
                    <a:lnT>
                      <a:noFill/>
                    </a:lnT>
                    <a:lnB>
                      <a:noFill/>
                    </a:lnB>
                  </a:tcPr>
                </a:tc>
                <a:tc>
                  <a:txBody>
                    <a:bodyPr/>
                    <a:lstStyle/>
                    <a:p>
                      <a:pPr indent="165100" algn="r">
                        <a:lnSpc>
                          <a:spcPct val="107000"/>
                        </a:lnSpc>
                        <a:spcAft>
                          <a:spcPts val="800"/>
                        </a:spcAft>
                      </a:pPr>
                      <a:r>
                        <a:rPr lang="en-GB" sz="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GB" sz="400">
                        <a:effectLst/>
                        <a:latin typeface="Calibri" panose="020F0502020204030204" pitchFamily="34" charset="0"/>
                        <a:ea typeface="Calibri" panose="020F0502020204030204" pitchFamily="34" charset="0"/>
                        <a:cs typeface="Times New Roman" panose="02020603050405020304" pitchFamily="18" charset="0"/>
                      </a:endParaRPr>
                    </a:p>
                  </a:txBody>
                  <a:tcPr marL="22331" marR="22331" marT="0" marB="0" anchor="b">
                    <a:lnL>
                      <a:noFill/>
                    </a:lnL>
                    <a:lnR>
                      <a:noFill/>
                    </a:lnR>
                    <a:lnT>
                      <a:noFill/>
                    </a:lnT>
                    <a:lnB>
                      <a:noFill/>
                    </a:lnB>
                  </a:tcPr>
                </a:tc>
                <a:tc>
                  <a:txBody>
                    <a:bodyPr/>
                    <a:lstStyle/>
                    <a:p>
                      <a:pPr indent="165100" algn="r">
                        <a:lnSpc>
                          <a:spcPct val="107000"/>
                        </a:lnSpc>
                        <a:spcAft>
                          <a:spcPts val="800"/>
                        </a:spcAft>
                      </a:pPr>
                      <a:r>
                        <a:rPr lang="en-GB" sz="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93.7</a:t>
                      </a:r>
                      <a:endParaRPr lang="en-GB" sz="400">
                        <a:effectLst/>
                        <a:latin typeface="Calibri" panose="020F0502020204030204" pitchFamily="34" charset="0"/>
                        <a:ea typeface="Calibri" panose="020F0502020204030204" pitchFamily="34" charset="0"/>
                        <a:cs typeface="Times New Roman" panose="02020603050405020304" pitchFamily="18" charset="0"/>
                      </a:endParaRPr>
                    </a:p>
                  </a:txBody>
                  <a:tcPr marL="22331" marR="22331" marT="0" marB="0" anchor="b">
                    <a:lnL>
                      <a:noFill/>
                    </a:lnL>
                    <a:lnR>
                      <a:noFill/>
                    </a:lnR>
                    <a:lnT>
                      <a:noFill/>
                    </a:lnT>
                    <a:lnB>
                      <a:noFill/>
                    </a:lnB>
                  </a:tcPr>
                </a:tc>
                <a:tc>
                  <a:txBody>
                    <a:bodyPr/>
                    <a:lstStyle/>
                    <a:p>
                      <a:pPr indent="165100" algn="r">
                        <a:lnSpc>
                          <a:spcPct val="107000"/>
                        </a:lnSpc>
                        <a:spcAft>
                          <a:spcPts val="800"/>
                        </a:spcAft>
                      </a:pPr>
                      <a:r>
                        <a:rPr lang="en-GB" sz="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Fredag 11:00</a:t>
                      </a:r>
                      <a:endParaRPr lang="en-GB" sz="400">
                        <a:effectLst/>
                        <a:latin typeface="Calibri" panose="020F0502020204030204" pitchFamily="34" charset="0"/>
                        <a:ea typeface="Calibri" panose="020F0502020204030204" pitchFamily="34" charset="0"/>
                        <a:cs typeface="Times New Roman" panose="02020603050405020304" pitchFamily="18" charset="0"/>
                      </a:endParaRPr>
                    </a:p>
                  </a:txBody>
                  <a:tcPr marL="22331" marR="22331" marT="0" marB="0" anchor="b">
                    <a:lnL>
                      <a:noFill/>
                    </a:lnL>
                    <a:lnR>
                      <a:noFill/>
                    </a:lnR>
                    <a:lnT>
                      <a:noFill/>
                    </a:lnT>
                    <a:lnB>
                      <a:noFill/>
                    </a:lnB>
                  </a:tcPr>
                </a:tc>
                <a:extLst>
                  <a:ext uri="{0D108BD9-81ED-4DB2-BD59-A6C34878D82A}">
                    <a16:rowId xmlns:a16="http://schemas.microsoft.com/office/drawing/2014/main" val="2725988478"/>
                  </a:ext>
                </a:extLst>
              </a:tr>
              <a:tr h="128695">
                <a:tc>
                  <a:txBody>
                    <a:bodyPr/>
                    <a:lstStyle/>
                    <a:p>
                      <a:pPr indent="165100">
                        <a:lnSpc>
                          <a:spcPct val="107000"/>
                        </a:lnSpc>
                        <a:spcAft>
                          <a:spcPts val="800"/>
                        </a:spcAft>
                      </a:pPr>
                      <a:r>
                        <a:rPr lang="en-GB" sz="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Konjunkturbarometer, industrin</a:t>
                      </a:r>
                      <a:endParaRPr lang="en-GB" sz="400">
                        <a:effectLst/>
                        <a:latin typeface="Calibri" panose="020F0502020204030204" pitchFamily="34" charset="0"/>
                        <a:ea typeface="Calibri" panose="020F0502020204030204" pitchFamily="34" charset="0"/>
                        <a:cs typeface="Times New Roman" panose="02020603050405020304" pitchFamily="18" charset="0"/>
                      </a:endParaRPr>
                    </a:p>
                  </a:txBody>
                  <a:tcPr marL="22331" marR="22331" marT="0" marB="0" anchor="b">
                    <a:lnL>
                      <a:noFill/>
                    </a:lnL>
                    <a:lnR>
                      <a:noFill/>
                    </a:lnR>
                    <a:lnT>
                      <a:noFill/>
                    </a:lnT>
                    <a:lnB>
                      <a:noFill/>
                    </a:lnB>
                  </a:tcPr>
                </a:tc>
                <a:tc>
                  <a:txBody>
                    <a:bodyPr/>
                    <a:lstStyle/>
                    <a:p>
                      <a:pPr indent="165100" algn="r">
                        <a:lnSpc>
                          <a:spcPct val="107000"/>
                        </a:lnSpc>
                        <a:spcAft>
                          <a:spcPts val="800"/>
                        </a:spcAft>
                      </a:pPr>
                      <a:r>
                        <a:rPr lang="en-GB" sz="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GB" sz="400">
                        <a:effectLst/>
                        <a:latin typeface="Calibri" panose="020F0502020204030204" pitchFamily="34" charset="0"/>
                        <a:ea typeface="Calibri" panose="020F0502020204030204" pitchFamily="34" charset="0"/>
                        <a:cs typeface="Times New Roman" panose="02020603050405020304" pitchFamily="18" charset="0"/>
                      </a:endParaRPr>
                    </a:p>
                  </a:txBody>
                  <a:tcPr marL="22331" marR="22331" marT="0" marB="0" anchor="b">
                    <a:lnL>
                      <a:noFill/>
                    </a:lnL>
                    <a:lnR>
                      <a:noFill/>
                    </a:lnR>
                    <a:lnT>
                      <a:noFill/>
                    </a:lnT>
                    <a:lnB>
                      <a:noFill/>
                    </a:lnB>
                  </a:tcPr>
                </a:tc>
                <a:tc>
                  <a:txBody>
                    <a:bodyPr/>
                    <a:lstStyle/>
                    <a:p>
                      <a:pPr indent="165100" algn="r">
                        <a:lnSpc>
                          <a:spcPct val="107000"/>
                        </a:lnSpc>
                        <a:spcAft>
                          <a:spcPts val="800"/>
                        </a:spcAft>
                      </a:pPr>
                      <a:r>
                        <a:rPr lang="en-GB" sz="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-0.4</a:t>
                      </a:r>
                      <a:endParaRPr lang="en-GB" sz="400">
                        <a:effectLst/>
                        <a:latin typeface="Calibri" panose="020F0502020204030204" pitchFamily="34" charset="0"/>
                        <a:ea typeface="Calibri" panose="020F0502020204030204" pitchFamily="34" charset="0"/>
                        <a:cs typeface="Times New Roman" panose="02020603050405020304" pitchFamily="18" charset="0"/>
                      </a:endParaRPr>
                    </a:p>
                  </a:txBody>
                  <a:tcPr marL="22331" marR="22331" marT="0" marB="0" anchor="b">
                    <a:lnL>
                      <a:noFill/>
                    </a:lnL>
                    <a:lnR>
                      <a:noFill/>
                    </a:lnR>
                    <a:lnT>
                      <a:noFill/>
                    </a:lnT>
                    <a:lnB>
                      <a:noFill/>
                    </a:lnB>
                  </a:tcPr>
                </a:tc>
                <a:tc>
                  <a:txBody>
                    <a:bodyPr/>
                    <a:lstStyle/>
                    <a:p>
                      <a:pPr indent="165100" algn="r">
                        <a:lnSpc>
                          <a:spcPct val="107000"/>
                        </a:lnSpc>
                        <a:spcAft>
                          <a:spcPts val="800"/>
                        </a:spcAft>
                      </a:pPr>
                      <a:r>
                        <a:rPr lang="en-GB" sz="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Fredag 11:00</a:t>
                      </a:r>
                      <a:endParaRPr lang="en-GB" sz="400">
                        <a:effectLst/>
                        <a:latin typeface="Calibri" panose="020F0502020204030204" pitchFamily="34" charset="0"/>
                        <a:ea typeface="Calibri" panose="020F0502020204030204" pitchFamily="34" charset="0"/>
                        <a:cs typeface="Times New Roman" panose="02020603050405020304" pitchFamily="18" charset="0"/>
                      </a:endParaRPr>
                    </a:p>
                  </a:txBody>
                  <a:tcPr marL="22331" marR="22331" marT="0" marB="0" anchor="b">
                    <a:lnL>
                      <a:noFill/>
                    </a:lnL>
                    <a:lnR>
                      <a:noFill/>
                    </a:lnR>
                    <a:lnT>
                      <a:noFill/>
                    </a:lnT>
                    <a:lnB>
                      <a:noFill/>
                    </a:lnB>
                  </a:tcPr>
                </a:tc>
                <a:extLst>
                  <a:ext uri="{0D108BD9-81ED-4DB2-BD59-A6C34878D82A}">
                    <a16:rowId xmlns:a16="http://schemas.microsoft.com/office/drawing/2014/main" val="1386123385"/>
                  </a:ext>
                </a:extLst>
              </a:tr>
              <a:tr h="128695">
                <a:tc>
                  <a:txBody>
                    <a:bodyPr/>
                    <a:lstStyle/>
                    <a:p>
                      <a:pPr indent="165100">
                        <a:lnSpc>
                          <a:spcPct val="107000"/>
                        </a:lnSpc>
                        <a:spcAft>
                          <a:spcPts val="800"/>
                        </a:spcAft>
                      </a:pPr>
                      <a:r>
                        <a:rPr lang="en-GB" sz="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Konjunkturbarometer, tjänster</a:t>
                      </a:r>
                      <a:endParaRPr lang="en-GB" sz="400">
                        <a:effectLst/>
                        <a:latin typeface="Calibri" panose="020F0502020204030204" pitchFamily="34" charset="0"/>
                        <a:ea typeface="Calibri" panose="020F0502020204030204" pitchFamily="34" charset="0"/>
                        <a:cs typeface="Times New Roman" panose="02020603050405020304" pitchFamily="18" charset="0"/>
                      </a:endParaRPr>
                    </a:p>
                  </a:txBody>
                  <a:tcPr marL="22331" marR="22331" marT="0" marB="0" anchor="b">
                    <a:lnL>
                      <a:noFill/>
                    </a:lnL>
                    <a:lnR>
                      <a:noFill/>
                    </a:lnR>
                    <a:lnT>
                      <a:noFill/>
                    </a:lnT>
                    <a:lnB>
                      <a:noFill/>
                    </a:lnB>
                  </a:tcPr>
                </a:tc>
                <a:tc>
                  <a:txBody>
                    <a:bodyPr/>
                    <a:lstStyle/>
                    <a:p>
                      <a:pPr indent="165100" algn="r">
                        <a:lnSpc>
                          <a:spcPct val="107000"/>
                        </a:lnSpc>
                        <a:spcAft>
                          <a:spcPts val="800"/>
                        </a:spcAft>
                      </a:pPr>
                      <a:r>
                        <a:rPr lang="en-GB" sz="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GB" sz="400">
                        <a:effectLst/>
                        <a:latin typeface="Calibri" panose="020F0502020204030204" pitchFamily="34" charset="0"/>
                        <a:ea typeface="Calibri" panose="020F0502020204030204" pitchFamily="34" charset="0"/>
                        <a:cs typeface="Times New Roman" panose="02020603050405020304" pitchFamily="18" charset="0"/>
                      </a:endParaRPr>
                    </a:p>
                  </a:txBody>
                  <a:tcPr marL="22331" marR="22331" marT="0" marB="0" anchor="b">
                    <a:lnL>
                      <a:noFill/>
                    </a:lnL>
                    <a:lnR>
                      <a:noFill/>
                    </a:lnR>
                    <a:lnT>
                      <a:noFill/>
                    </a:lnT>
                    <a:lnB>
                      <a:noFill/>
                    </a:lnB>
                  </a:tcPr>
                </a:tc>
                <a:tc>
                  <a:txBody>
                    <a:bodyPr/>
                    <a:lstStyle/>
                    <a:p>
                      <a:pPr indent="165100" algn="r">
                        <a:lnSpc>
                          <a:spcPct val="107000"/>
                        </a:lnSpc>
                        <a:spcAft>
                          <a:spcPts val="800"/>
                        </a:spcAft>
                      </a:pPr>
                      <a:r>
                        <a:rPr lang="en-GB" sz="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4.9</a:t>
                      </a:r>
                      <a:endParaRPr lang="en-GB" sz="400">
                        <a:effectLst/>
                        <a:latin typeface="Calibri" panose="020F0502020204030204" pitchFamily="34" charset="0"/>
                        <a:ea typeface="Calibri" panose="020F0502020204030204" pitchFamily="34" charset="0"/>
                        <a:cs typeface="Times New Roman" panose="02020603050405020304" pitchFamily="18" charset="0"/>
                      </a:endParaRPr>
                    </a:p>
                  </a:txBody>
                  <a:tcPr marL="22331" marR="22331" marT="0" marB="0" anchor="b">
                    <a:lnL>
                      <a:noFill/>
                    </a:lnL>
                    <a:lnR>
                      <a:noFill/>
                    </a:lnR>
                    <a:lnT>
                      <a:noFill/>
                    </a:lnT>
                    <a:lnB>
                      <a:noFill/>
                    </a:lnB>
                  </a:tcPr>
                </a:tc>
                <a:tc>
                  <a:txBody>
                    <a:bodyPr/>
                    <a:lstStyle/>
                    <a:p>
                      <a:pPr indent="165100" algn="r">
                        <a:lnSpc>
                          <a:spcPct val="107000"/>
                        </a:lnSpc>
                        <a:spcAft>
                          <a:spcPts val="800"/>
                        </a:spcAft>
                      </a:pPr>
                      <a:r>
                        <a:rPr lang="en-GB" sz="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Fredag 11:00</a:t>
                      </a:r>
                      <a:endParaRPr lang="en-GB" sz="400">
                        <a:effectLst/>
                        <a:latin typeface="Calibri" panose="020F0502020204030204" pitchFamily="34" charset="0"/>
                        <a:ea typeface="Calibri" panose="020F0502020204030204" pitchFamily="34" charset="0"/>
                        <a:cs typeface="Times New Roman" panose="02020603050405020304" pitchFamily="18" charset="0"/>
                      </a:endParaRPr>
                    </a:p>
                  </a:txBody>
                  <a:tcPr marL="22331" marR="22331" marT="0" marB="0" anchor="b">
                    <a:lnL>
                      <a:noFill/>
                    </a:lnL>
                    <a:lnR>
                      <a:noFill/>
                    </a:lnR>
                    <a:lnT>
                      <a:noFill/>
                    </a:lnT>
                    <a:lnB>
                      <a:noFill/>
                    </a:lnB>
                  </a:tcPr>
                </a:tc>
                <a:extLst>
                  <a:ext uri="{0D108BD9-81ED-4DB2-BD59-A6C34878D82A}">
                    <a16:rowId xmlns:a16="http://schemas.microsoft.com/office/drawing/2014/main" val="2239059018"/>
                  </a:ext>
                </a:extLst>
              </a:tr>
              <a:tr h="71962">
                <a:tc>
                  <a:txBody>
                    <a:bodyPr/>
                    <a:lstStyle/>
                    <a:p>
                      <a:pPr indent="165735">
                        <a:lnSpc>
                          <a:spcPct val="107000"/>
                        </a:lnSpc>
                        <a:spcAft>
                          <a:spcPts val="800"/>
                        </a:spcAft>
                      </a:pPr>
                      <a:r>
                        <a:rPr lang="en-GB" sz="4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Tyskland:</a:t>
                      </a:r>
                      <a:endParaRPr lang="en-GB" sz="400">
                        <a:effectLst/>
                        <a:latin typeface="Calibri" panose="020F0502020204030204" pitchFamily="34" charset="0"/>
                        <a:ea typeface="Calibri" panose="020F0502020204030204" pitchFamily="34" charset="0"/>
                        <a:cs typeface="Times New Roman" panose="02020603050405020304" pitchFamily="18" charset="0"/>
                      </a:endParaRPr>
                    </a:p>
                  </a:txBody>
                  <a:tcPr marL="22331" marR="22331" marT="0" marB="0" anchor="b">
                    <a:lnL>
                      <a:noFill/>
                    </a:lnL>
                    <a:lnR>
                      <a:noFill/>
                    </a:lnR>
                    <a:lnT>
                      <a:noFill/>
                    </a:lnT>
                    <a:lnB>
                      <a:noFill/>
                    </a:lnB>
                    <a:solidFill>
                      <a:srgbClr val="CCDBEB"/>
                    </a:solidFill>
                  </a:tcPr>
                </a:tc>
                <a:tc>
                  <a:txBody>
                    <a:bodyPr/>
                    <a:lstStyle/>
                    <a:p>
                      <a:pPr indent="165100" algn="r">
                        <a:lnSpc>
                          <a:spcPct val="107000"/>
                        </a:lnSpc>
                        <a:spcAft>
                          <a:spcPts val="800"/>
                        </a:spcAft>
                      </a:pPr>
                      <a:r>
                        <a:rPr lang="en-GB" sz="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400">
                        <a:effectLst/>
                        <a:latin typeface="Calibri" panose="020F0502020204030204" pitchFamily="34" charset="0"/>
                        <a:ea typeface="Calibri" panose="020F0502020204030204" pitchFamily="34" charset="0"/>
                        <a:cs typeface="Times New Roman" panose="02020603050405020304" pitchFamily="18" charset="0"/>
                      </a:endParaRPr>
                    </a:p>
                  </a:txBody>
                  <a:tcPr marL="22331" marR="22331" marT="0" marB="0" anchor="b">
                    <a:lnL>
                      <a:noFill/>
                    </a:lnL>
                    <a:lnR>
                      <a:noFill/>
                    </a:lnR>
                    <a:lnT>
                      <a:noFill/>
                    </a:lnT>
                    <a:lnB>
                      <a:noFill/>
                    </a:lnB>
                    <a:solidFill>
                      <a:srgbClr val="CCDBEB"/>
                    </a:solidFill>
                  </a:tcPr>
                </a:tc>
                <a:tc>
                  <a:txBody>
                    <a:bodyPr/>
                    <a:lstStyle/>
                    <a:p>
                      <a:pPr indent="165100" algn="r">
                        <a:lnSpc>
                          <a:spcPct val="107000"/>
                        </a:lnSpc>
                        <a:spcAft>
                          <a:spcPts val="800"/>
                        </a:spcAft>
                      </a:pPr>
                      <a:r>
                        <a:rPr lang="en-GB" sz="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400">
                        <a:effectLst/>
                        <a:latin typeface="Calibri" panose="020F0502020204030204" pitchFamily="34" charset="0"/>
                        <a:ea typeface="Calibri" panose="020F0502020204030204" pitchFamily="34" charset="0"/>
                        <a:cs typeface="Times New Roman" panose="02020603050405020304" pitchFamily="18" charset="0"/>
                      </a:endParaRPr>
                    </a:p>
                  </a:txBody>
                  <a:tcPr marL="22331" marR="22331" marT="0" marB="0" anchor="b">
                    <a:lnL>
                      <a:noFill/>
                    </a:lnL>
                    <a:lnR>
                      <a:noFill/>
                    </a:lnR>
                    <a:lnT>
                      <a:noFill/>
                    </a:lnT>
                    <a:lnB>
                      <a:noFill/>
                    </a:lnB>
                    <a:solidFill>
                      <a:srgbClr val="CCDBEB"/>
                    </a:solidFill>
                  </a:tcPr>
                </a:tc>
                <a:tc>
                  <a:txBody>
                    <a:bodyPr/>
                    <a:lstStyle/>
                    <a:p>
                      <a:pPr indent="165100" algn="r">
                        <a:lnSpc>
                          <a:spcPct val="107000"/>
                        </a:lnSpc>
                        <a:spcAft>
                          <a:spcPts val="800"/>
                        </a:spcAft>
                      </a:pPr>
                      <a:r>
                        <a:rPr lang="en-GB" sz="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400">
                        <a:effectLst/>
                        <a:latin typeface="Calibri" panose="020F0502020204030204" pitchFamily="34" charset="0"/>
                        <a:ea typeface="Calibri" panose="020F0502020204030204" pitchFamily="34" charset="0"/>
                        <a:cs typeface="Times New Roman" panose="02020603050405020304" pitchFamily="18" charset="0"/>
                      </a:endParaRPr>
                    </a:p>
                  </a:txBody>
                  <a:tcPr marL="22331" marR="22331" marT="0" marB="0" anchor="b">
                    <a:lnL>
                      <a:noFill/>
                    </a:lnL>
                    <a:lnR>
                      <a:noFill/>
                    </a:lnR>
                    <a:lnT>
                      <a:noFill/>
                    </a:lnT>
                    <a:lnB>
                      <a:noFill/>
                    </a:lnB>
                    <a:solidFill>
                      <a:srgbClr val="CCDBEB"/>
                    </a:solidFill>
                  </a:tcPr>
                </a:tc>
                <a:extLst>
                  <a:ext uri="{0D108BD9-81ED-4DB2-BD59-A6C34878D82A}">
                    <a16:rowId xmlns:a16="http://schemas.microsoft.com/office/drawing/2014/main" val="3859313740"/>
                  </a:ext>
                </a:extLst>
              </a:tr>
              <a:tr h="136164">
                <a:tc>
                  <a:txBody>
                    <a:bodyPr/>
                    <a:lstStyle/>
                    <a:p>
                      <a:pPr indent="165100">
                        <a:lnSpc>
                          <a:spcPct val="107000"/>
                        </a:lnSpc>
                        <a:spcAft>
                          <a:spcPts val="800"/>
                        </a:spcAft>
                      </a:pPr>
                      <a:r>
                        <a:rPr lang="en-GB" sz="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Inköpschefsindex, industrin (Prel)</a:t>
                      </a:r>
                      <a:endParaRPr lang="en-GB" sz="400">
                        <a:effectLst/>
                        <a:latin typeface="Calibri" panose="020F0502020204030204" pitchFamily="34" charset="0"/>
                        <a:ea typeface="Calibri" panose="020F0502020204030204" pitchFamily="34" charset="0"/>
                        <a:cs typeface="Times New Roman" panose="02020603050405020304" pitchFamily="18" charset="0"/>
                      </a:endParaRPr>
                    </a:p>
                  </a:txBody>
                  <a:tcPr marL="22331" marR="22331" marT="0" marB="0" anchor="b">
                    <a:lnL>
                      <a:noFill/>
                    </a:lnL>
                    <a:lnR>
                      <a:noFill/>
                    </a:lnR>
                    <a:lnT>
                      <a:noFill/>
                    </a:lnT>
                    <a:lnB>
                      <a:noFill/>
                    </a:lnB>
                  </a:tcPr>
                </a:tc>
                <a:tc>
                  <a:txBody>
                    <a:bodyPr/>
                    <a:lstStyle/>
                    <a:p>
                      <a:pPr indent="165100" algn="r">
                        <a:lnSpc>
                          <a:spcPct val="107000"/>
                        </a:lnSpc>
                        <a:spcAft>
                          <a:spcPts val="800"/>
                        </a:spcAft>
                      </a:pPr>
                      <a:r>
                        <a:rPr lang="en-GB" sz="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GB" sz="400">
                        <a:effectLst/>
                        <a:latin typeface="Calibri" panose="020F0502020204030204" pitchFamily="34" charset="0"/>
                        <a:ea typeface="Calibri" panose="020F0502020204030204" pitchFamily="34" charset="0"/>
                        <a:cs typeface="Times New Roman" panose="02020603050405020304" pitchFamily="18" charset="0"/>
                      </a:endParaRPr>
                    </a:p>
                  </a:txBody>
                  <a:tcPr marL="22331" marR="22331" marT="0" marB="0" anchor="b">
                    <a:lnL>
                      <a:noFill/>
                    </a:lnL>
                    <a:lnR>
                      <a:noFill/>
                    </a:lnR>
                    <a:lnT>
                      <a:noFill/>
                    </a:lnT>
                    <a:lnB>
                      <a:noFill/>
                    </a:lnB>
                  </a:tcPr>
                </a:tc>
                <a:tc>
                  <a:txBody>
                    <a:bodyPr/>
                    <a:lstStyle/>
                    <a:p>
                      <a:pPr indent="165100" algn="r">
                        <a:lnSpc>
                          <a:spcPct val="107000"/>
                        </a:lnSpc>
                        <a:spcAft>
                          <a:spcPts val="800"/>
                        </a:spcAft>
                      </a:pPr>
                      <a:r>
                        <a:rPr lang="en-GB" sz="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47.8</a:t>
                      </a:r>
                      <a:endParaRPr lang="en-GB" sz="400">
                        <a:effectLst/>
                        <a:latin typeface="Calibri" panose="020F0502020204030204" pitchFamily="34" charset="0"/>
                        <a:ea typeface="Calibri" panose="020F0502020204030204" pitchFamily="34" charset="0"/>
                        <a:cs typeface="Times New Roman" panose="02020603050405020304" pitchFamily="18" charset="0"/>
                      </a:endParaRPr>
                    </a:p>
                  </a:txBody>
                  <a:tcPr marL="22331" marR="22331" marT="0" marB="0" anchor="b">
                    <a:lnL>
                      <a:noFill/>
                    </a:lnL>
                    <a:lnR>
                      <a:noFill/>
                    </a:lnR>
                    <a:lnT>
                      <a:noFill/>
                    </a:lnT>
                    <a:lnB>
                      <a:noFill/>
                    </a:lnB>
                  </a:tcPr>
                </a:tc>
                <a:tc>
                  <a:txBody>
                    <a:bodyPr/>
                    <a:lstStyle/>
                    <a:p>
                      <a:pPr indent="165100" algn="r">
                        <a:lnSpc>
                          <a:spcPct val="107000"/>
                        </a:lnSpc>
                        <a:spcAft>
                          <a:spcPts val="800"/>
                        </a:spcAft>
                      </a:pPr>
                      <a:r>
                        <a:rPr lang="en-GB" sz="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Måndag 09:30</a:t>
                      </a:r>
                      <a:endParaRPr lang="en-GB" sz="400">
                        <a:effectLst/>
                        <a:latin typeface="Calibri" panose="020F0502020204030204" pitchFamily="34" charset="0"/>
                        <a:ea typeface="Calibri" panose="020F0502020204030204" pitchFamily="34" charset="0"/>
                        <a:cs typeface="Times New Roman" panose="02020603050405020304" pitchFamily="18" charset="0"/>
                      </a:endParaRPr>
                    </a:p>
                  </a:txBody>
                  <a:tcPr marL="22331" marR="22331" marT="0" marB="0" anchor="b">
                    <a:lnL>
                      <a:noFill/>
                    </a:lnL>
                    <a:lnR>
                      <a:noFill/>
                    </a:lnR>
                    <a:lnT>
                      <a:noFill/>
                    </a:lnT>
                    <a:lnB>
                      <a:noFill/>
                    </a:lnB>
                  </a:tcPr>
                </a:tc>
                <a:extLst>
                  <a:ext uri="{0D108BD9-81ED-4DB2-BD59-A6C34878D82A}">
                    <a16:rowId xmlns:a16="http://schemas.microsoft.com/office/drawing/2014/main" val="2791789634"/>
                  </a:ext>
                </a:extLst>
              </a:tr>
              <a:tr h="136164">
                <a:tc>
                  <a:txBody>
                    <a:bodyPr/>
                    <a:lstStyle/>
                    <a:p>
                      <a:pPr indent="165100">
                        <a:lnSpc>
                          <a:spcPct val="107000"/>
                        </a:lnSpc>
                        <a:spcAft>
                          <a:spcPts val="800"/>
                        </a:spcAft>
                      </a:pPr>
                      <a:r>
                        <a:rPr lang="en-GB" sz="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Inköpschefsindex, tjänster (Prel)</a:t>
                      </a:r>
                      <a:endParaRPr lang="en-GB" sz="400">
                        <a:effectLst/>
                        <a:latin typeface="Calibri" panose="020F0502020204030204" pitchFamily="34" charset="0"/>
                        <a:ea typeface="Calibri" panose="020F0502020204030204" pitchFamily="34" charset="0"/>
                        <a:cs typeface="Times New Roman" panose="02020603050405020304" pitchFamily="18" charset="0"/>
                      </a:endParaRPr>
                    </a:p>
                  </a:txBody>
                  <a:tcPr marL="22331" marR="22331" marT="0" marB="0" anchor="b">
                    <a:lnL>
                      <a:noFill/>
                    </a:lnL>
                    <a:lnR>
                      <a:noFill/>
                    </a:lnR>
                    <a:lnT>
                      <a:noFill/>
                    </a:lnT>
                    <a:lnB>
                      <a:noFill/>
                    </a:lnB>
                  </a:tcPr>
                </a:tc>
                <a:tc>
                  <a:txBody>
                    <a:bodyPr/>
                    <a:lstStyle/>
                    <a:p>
                      <a:pPr indent="165100" algn="r">
                        <a:lnSpc>
                          <a:spcPct val="107000"/>
                        </a:lnSpc>
                        <a:spcAft>
                          <a:spcPts val="800"/>
                        </a:spcAft>
                      </a:pPr>
                      <a:r>
                        <a:rPr lang="en-GB" sz="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GB" sz="400">
                        <a:effectLst/>
                        <a:latin typeface="Calibri" panose="020F0502020204030204" pitchFamily="34" charset="0"/>
                        <a:ea typeface="Calibri" panose="020F0502020204030204" pitchFamily="34" charset="0"/>
                        <a:cs typeface="Times New Roman" panose="02020603050405020304" pitchFamily="18" charset="0"/>
                      </a:endParaRPr>
                    </a:p>
                  </a:txBody>
                  <a:tcPr marL="22331" marR="22331" marT="0" marB="0" anchor="b">
                    <a:lnL>
                      <a:noFill/>
                    </a:lnL>
                    <a:lnR>
                      <a:noFill/>
                    </a:lnR>
                    <a:lnT>
                      <a:noFill/>
                    </a:lnT>
                    <a:lnB>
                      <a:noFill/>
                    </a:lnB>
                  </a:tcPr>
                </a:tc>
                <a:tc>
                  <a:txBody>
                    <a:bodyPr/>
                    <a:lstStyle/>
                    <a:p>
                      <a:pPr indent="165100" algn="r">
                        <a:lnSpc>
                          <a:spcPct val="107000"/>
                        </a:lnSpc>
                        <a:spcAft>
                          <a:spcPts val="800"/>
                        </a:spcAft>
                      </a:pPr>
                      <a:r>
                        <a:rPr lang="en-GB" sz="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45.0</a:t>
                      </a:r>
                      <a:endParaRPr lang="en-GB" sz="400">
                        <a:effectLst/>
                        <a:latin typeface="Calibri" panose="020F0502020204030204" pitchFamily="34" charset="0"/>
                        <a:ea typeface="Calibri" panose="020F0502020204030204" pitchFamily="34" charset="0"/>
                        <a:cs typeface="Times New Roman" panose="02020603050405020304" pitchFamily="18" charset="0"/>
                      </a:endParaRPr>
                    </a:p>
                  </a:txBody>
                  <a:tcPr marL="22331" marR="22331" marT="0" marB="0" anchor="b">
                    <a:lnL>
                      <a:noFill/>
                    </a:lnL>
                    <a:lnR>
                      <a:noFill/>
                    </a:lnR>
                    <a:lnT>
                      <a:noFill/>
                    </a:lnT>
                    <a:lnB>
                      <a:noFill/>
                    </a:lnB>
                  </a:tcPr>
                </a:tc>
                <a:tc>
                  <a:txBody>
                    <a:bodyPr/>
                    <a:lstStyle/>
                    <a:p>
                      <a:pPr indent="165100" algn="r">
                        <a:lnSpc>
                          <a:spcPct val="107000"/>
                        </a:lnSpc>
                        <a:spcAft>
                          <a:spcPts val="800"/>
                        </a:spcAft>
                      </a:pPr>
                      <a:r>
                        <a:rPr lang="en-GB" sz="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Måndag 09:30</a:t>
                      </a:r>
                      <a:endParaRPr lang="en-GB" sz="400">
                        <a:effectLst/>
                        <a:latin typeface="Calibri" panose="020F0502020204030204" pitchFamily="34" charset="0"/>
                        <a:ea typeface="Calibri" panose="020F0502020204030204" pitchFamily="34" charset="0"/>
                        <a:cs typeface="Times New Roman" panose="02020603050405020304" pitchFamily="18" charset="0"/>
                      </a:endParaRPr>
                    </a:p>
                  </a:txBody>
                  <a:tcPr marL="22331" marR="22331" marT="0" marB="0" anchor="b">
                    <a:lnL>
                      <a:noFill/>
                    </a:lnL>
                    <a:lnR>
                      <a:noFill/>
                    </a:lnR>
                    <a:lnT>
                      <a:noFill/>
                    </a:lnT>
                    <a:lnB>
                      <a:noFill/>
                    </a:lnB>
                  </a:tcPr>
                </a:tc>
                <a:extLst>
                  <a:ext uri="{0D108BD9-81ED-4DB2-BD59-A6C34878D82A}">
                    <a16:rowId xmlns:a16="http://schemas.microsoft.com/office/drawing/2014/main" val="3293440017"/>
                  </a:ext>
                </a:extLst>
              </a:tr>
              <a:tr h="128695">
                <a:tc>
                  <a:txBody>
                    <a:bodyPr/>
                    <a:lstStyle/>
                    <a:p>
                      <a:pPr indent="165100">
                        <a:lnSpc>
                          <a:spcPct val="107000"/>
                        </a:lnSpc>
                        <a:spcAft>
                          <a:spcPts val="800"/>
                        </a:spcAft>
                      </a:pPr>
                      <a:r>
                        <a:rPr lang="en-GB" sz="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IFO Konjunkturbarometer</a:t>
                      </a:r>
                      <a:endParaRPr lang="en-GB" sz="400">
                        <a:effectLst/>
                        <a:latin typeface="Calibri" panose="020F0502020204030204" pitchFamily="34" charset="0"/>
                        <a:ea typeface="Calibri" panose="020F0502020204030204" pitchFamily="34" charset="0"/>
                        <a:cs typeface="Times New Roman" panose="02020603050405020304" pitchFamily="18" charset="0"/>
                      </a:endParaRPr>
                    </a:p>
                  </a:txBody>
                  <a:tcPr marL="22331" marR="22331" marT="0" marB="0" anchor="b">
                    <a:lnL>
                      <a:noFill/>
                    </a:lnL>
                    <a:lnR>
                      <a:noFill/>
                    </a:lnR>
                    <a:lnT>
                      <a:noFill/>
                    </a:lnT>
                    <a:lnB>
                      <a:noFill/>
                    </a:lnB>
                  </a:tcPr>
                </a:tc>
                <a:tc>
                  <a:txBody>
                    <a:bodyPr/>
                    <a:lstStyle/>
                    <a:p>
                      <a:pPr indent="165100" algn="r">
                        <a:lnSpc>
                          <a:spcPct val="107000"/>
                        </a:lnSpc>
                        <a:spcAft>
                          <a:spcPts val="800"/>
                        </a:spcAft>
                      </a:pPr>
                      <a:r>
                        <a:rPr lang="en-GB" sz="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GB" sz="400">
                        <a:effectLst/>
                        <a:latin typeface="Calibri" panose="020F0502020204030204" pitchFamily="34" charset="0"/>
                        <a:ea typeface="Calibri" panose="020F0502020204030204" pitchFamily="34" charset="0"/>
                        <a:cs typeface="Times New Roman" panose="02020603050405020304" pitchFamily="18" charset="0"/>
                      </a:endParaRPr>
                    </a:p>
                  </a:txBody>
                  <a:tcPr marL="22331" marR="22331" marT="0" marB="0" anchor="b">
                    <a:lnL>
                      <a:noFill/>
                    </a:lnL>
                    <a:lnR>
                      <a:noFill/>
                    </a:lnR>
                    <a:lnT>
                      <a:noFill/>
                    </a:lnT>
                    <a:lnB>
                      <a:noFill/>
                    </a:lnB>
                  </a:tcPr>
                </a:tc>
                <a:tc>
                  <a:txBody>
                    <a:bodyPr/>
                    <a:lstStyle/>
                    <a:p>
                      <a:pPr indent="165100" algn="r">
                        <a:lnSpc>
                          <a:spcPct val="107000"/>
                        </a:lnSpc>
                        <a:spcAft>
                          <a:spcPts val="800"/>
                        </a:spcAft>
                      </a:pPr>
                      <a:r>
                        <a:rPr lang="en-GB" sz="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88.6</a:t>
                      </a:r>
                      <a:endParaRPr lang="en-GB" sz="400">
                        <a:effectLst/>
                        <a:latin typeface="Calibri" panose="020F0502020204030204" pitchFamily="34" charset="0"/>
                        <a:ea typeface="Calibri" panose="020F0502020204030204" pitchFamily="34" charset="0"/>
                        <a:cs typeface="Times New Roman" panose="02020603050405020304" pitchFamily="18" charset="0"/>
                      </a:endParaRPr>
                    </a:p>
                  </a:txBody>
                  <a:tcPr marL="22331" marR="22331" marT="0" marB="0" anchor="b">
                    <a:lnL>
                      <a:noFill/>
                    </a:lnL>
                    <a:lnR>
                      <a:noFill/>
                    </a:lnR>
                    <a:lnT>
                      <a:noFill/>
                    </a:lnT>
                    <a:lnB>
                      <a:noFill/>
                    </a:lnB>
                  </a:tcPr>
                </a:tc>
                <a:tc>
                  <a:txBody>
                    <a:bodyPr/>
                    <a:lstStyle/>
                    <a:p>
                      <a:pPr indent="165100" algn="r">
                        <a:lnSpc>
                          <a:spcPct val="107000"/>
                        </a:lnSpc>
                        <a:spcAft>
                          <a:spcPts val="800"/>
                        </a:spcAft>
                      </a:pPr>
                      <a:r>
                        <a:rPr lang="en-GB" sz="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Tisdag 10:00</a:t>
                      </a:r>
                      <a:endParaRPr lang="en-GB" sz="400">
                        <a:effectLst/>
                        <a:latin typeface="Calibri" panose="020F0502020204030204" pitchFamily="34" charset="0"/>
                        <a:ea typeface="Calibri" panose="020F0502020204030204" pitchFamily="34" charset="0"/>
                        <a:cs typeface="Times New Roman" panose="02020603050405020304" pitchFamily="18" charset="0"/>
                      </a:endParaRPr>
                    </a:p>
                  </a:txBody>
                  <a:tcPr marL="22331" marR="22331" marT="0" marB="0" anchor="b">
                    <a:lnL>
                      <a:noFill/>
                    </a:lnL>
                    <a:lnR>
                      <a:noFill/>
                    </a:lnR>
                    <a:lnT>
                      <a:noFill/>
                    </a:lnT>
                    <a:lnB>
                      <a:noFill/>
                    </a:lnB>
                  </a:tcPr>
                </a:tc>
                <a:extLst>
                  <a:ext uri="{0D108BD9-81ED-4DB2-BD59-A6C34878D82A}">
                    <a16:rowId xmlns:a16="http://schemas.microsoft.com/office/drawing/2014/main" val="1844523674"/>
                  </a:ext>
                </a:extLst>
              </a:tr>
              <a:tr h="136164">
                <a:tc>
                  <a:txBody>
                    <a:bodyPr/>
                    <a:lstStyle/>
                    <a:p>
                      <a:pPr indent="165100">
                        <a:lnSpc>
                          <a:spcPct val="107000"/>
                        </a:lnSpc>
                        <a:spcAft>
                          <a:spcPts val="800"/>
                        </a:spcAft>
                      </a:pPr>
                      <a:r>
                        <a:rPr lang="en-GB" sz="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Konsumentförtroende</a:t>
                      </a:r>
                      <a:endParaRPr lang="en-GB" sz="400">
                        <a:effectLst/>
                        <a:latin typeface="Calibri" panose="020F0502020204030204" pitchFamily="34" charset="0"/>
                        <a:ea typeface="Calibri" panose="020F0502020204030204" pitchFamily="34" charset="0"/>
                        <a:cs typeface="Times New Roman" panose="02020603050405020304" pitchFamily="18" charset="0"/>
                      </a:endParaRPr>
                    </a:p>
                  </a:txBody>
                  <a:tcPr marL="22331" marR="22331" marT="0" marB="0" anchor="b">
                    <a:lnL>
                      <a:noFill/>
                    </a:lnL>
                    <a:lnR>
                      <a:noFill/>
                    </a:lnR>
                    <a:lnT>
                      <a:noFill/>
                    </a:lnT>
                    <a:lnB>
                      <a:noFill/>
                    </a:lnB>
                  </a:tcPr>
                </a:tc>
                <a:tc>
                  <a:txBody>
                    <a:bodyPr/>
                    <a:lstStyle/>
                    <a:p>
                      <a:pPr indent="165100" algn="r">
                        <a:lnSpc>
                          <a:spcPct val="107000"/>
                        </a:lnSpc>
                        <a:spcAft>
                          <a:spcPts val="800"/>
                        </a:spcAft>
                      </a:pPr>
                      <a:r>
                        <a:rPr lang="en-GB" sz="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GB" sz="400">
                        <a:effectLst/>
                        <a:latin typeface="Calibri" panose="020F0502020204030204" pitchFamily="34" charset="0"/>
                        <a:ea typeface="Calibri" panose="020F0502020204030204" pitchFamily="34" charset="0"/>
                        <a:cs typeface="Times New Roman" panose="02020603050405020304" pitchFamily="18" charset="0"/>
                      </a:endParaRPr>
                    </a:p>
                  </a:txBody>
                  <a:tcPr marL="22331" marR="22331" marT="0" marB="0" anchor="b">
                    <a:lnL>
                      <a:noFill/>
                    </a:lnL>
                    <a:lnR>
                      <a:noFill/>
                    </a:lnR>
                    <a:lnT>
                      <a:noFill/>
                    </a:lnT>
                    <a:lnB>
                      <a:noFill/>
                    </a:lnB>
                  </a:tcPr>
                </a:tc>
                <a:tc>
                  <a:txBody>
                    <a:bodyPr/>
                    <a:lstStyle/>
                    <a:p>
                      <a:pPr indent="165100" algn="r">
                        <a:lnSpc>
                          <a:spcPct val="107000"/>
                        </a:lnSpc>
                        <a:spcAft>
                          <a:spcPts val="800"/>
                        </a:spcAft>
                      </a:pPr>
                      <a:r>
                        <a:rPr lang="en-GB" sz="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-42.5</a:t>
                      </a:r>
                      <a:endParaRPr lang="en-GB" sz="400">
                        <a:effectLst/>
                        <a:latin typeface="Calibri" panose="020F0502020204030204" pitchFamily="34" charset="0"/>
                        <a:ea typeface="Calibri" panose="020F0502020204030204" pitchFamily="34" charset="0"/>
                        <a:cs typeface="Times New Roman" panose="02020603050405020304" pitchFamily="18" charset="0"/>
                      </a:endParaRPr>
                    </a:p>
                  </a:txBody>
                  <a:tcPr marL="22331" marR="22331" marT="0" marB="0" anchor="b">
                    <a:lnL>
                      <a:noFill/>
                    </a:lnL>
                    <a:lnR>
                      <a:noFill/>
                    </a:lnR>
                    <a:lnT>
                      <a:noFill/>
                    </a:lnT>
                    <a:lnB>
                      <a:noFill/>
                    </a:lnB>
                  </a:tcPr>
                </a:tc>
                <a:tc>
                  <a:txBody>
                    <a:bodyPr/>
                    <a:lstStyle/>
                    <a:p>
                      <a:pPr indent="165100" algn="r">
                        <a:lnSpc>
                          <a:spcPct val="107000"/>
                        </a:lnSpc>
                        <a:spcAft>
                          <a:spcPts val="800"/>
                        </a:spcAft>
                      </a:pPr>
                      <a:r>
                        <a:rPr lang="en-GB" sz="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Torsdag 08:00</a:t>
                      </a:r>
                      <a:endParaRPr lang="en-GB" sz="400">
                        <a:effectLst/>
                        <a:latin typeface="Calibri" panose="020F0502020204030204" pitchFamily="34" charset="0"/>
                        <a:ea typeface="Calibri" panose="020F0502020204030204" pitchFamily="34" charset="0"/>
                        <a:cs typeface="Times New Roman" panose="02020603050405020304" pitchFamily="18" charset="0"/>
                      </a:endParaRPr>
                    </a:p>
                  </a:txBody>
                  <a:tcPr marL="22331" marR="22331" marT="0" marB="0" anchor="b">
                    <a:lnL>
                      <a:noFill/>
                    </a:lnL>
                    <a:lnR>
                      <a:noFill/>
                    </a:lnR>
                    <a:lnT>
                      <a:noFill/>
                    </a:lnT>
                    <a:lnB>
                      <a:noFill/>
                    </a:lnB>
                  </a:tcPr>
                </a:tc>
                <a:extLst>
                  <a:ext uri="{0D108BD9-81ED-4DB2-BD59-A6C34878D82A}">
                    <a16:rowId xmlns:a16="http://schemas.microsoft.com/office/drawing/2014/main" val="700453248"/>
                  </a:ext>
                </a:extLst>
              </a:tr>
              <a:tr h="128695">
                <a:tc>
                  <a:txBody>
                    <a:bodyPr/>
                    <a:lstStyle/>
                    <a:p>
                      <a:pPr indent="165100">
                        <a:lnSpc>
                          <a:spcPct val="107000"/>
                        </a:lnSpc>
                        <a:spcAft>
                          <a:spcPts val="800"/>
                        </a:spcAft>
                      </a:pPr>
                      <a:r>
                        <a:rPr lang="en-GB" sz="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BNP (Prel)</a:t>
                      </a:r>
                      <a:endParaRPr lang="en-GB" sz="400">
                        <a:effectLst/>
                        <a:latin typeface="Calibri" panose="020F0502020204030204" pitchFamily="34" charset="0"/>
                        <a:ea typeface="Calibri" panose="020F0502020204030204" pitchFamily="34" charset="0"/>
                        <a:cs typeface="Times New Roman" panose="02020603050405020304" pitchFamily="18" charset="0"/>
                      </a:endParaRPr>
                    </a:p>
                  </a:txBody>
                  <a:tcPr marL="22331" marR="22331" marT="0" marB="0" anchor="b">
                    <a:lnL>
                      <a:noFill/>
                    </a:lnL>
                    <a:lnR>
                      <a:noFill/>
                    </a:lnR>
                    <a:lnT>
                      <a:noFill/>
                    </a:lnT>
                    <a:lnB>
                      <a:noFill/>
                    </a:lnB>
                  </a:tcPr>
                </a:tc>
                <a:tc>
                  <a:txBody>
                    <a:bodyPr/>
                    <a:lstStyle/>
                    <a:p>
                      <a:pPr indent="165100" algn="r">
                        <a:lnSpc>
                          <a:spcPct val="107000"/>
                        </a:lnSpc>
                        <a:spcAft>
                          <a:spcPts val="800"/>
                        </a:spcAft>
                      </a:pPr>
                      <a:r>
                        <a:rPr lang="en-GB" sz="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GB" sz="400">
                        <a:effectLst/>
                        <a:latin typeface="Calibri" panose="020F0502020204030204" pitchFamily="34" charset="0"/>
                        <a:ea typeface="Calibri" panose="020F0502020204030204" pitchFamily="34" charset="0"/>
                        <a:cs typeface="Times New Roman" panose="02020603050405020304" pitchFamily="18" charset="0"/>
                      </a:endParaRPr>
                    </a:p>
                  </a:txBody>
                  <a:tcPr marL="22331" marR="22331" marT="0" marB="0" anchor="b">
                    <a:lnL>
                      <a:noFill/>
                    </a:lnL>
                    <a:lnR>
                      <a:noFill/>
                    </a:lnR>
                    <a:lnT>
                      <a:noFill/>
                    </a:lnT>
                    <a:lnB>
                      <a:noFill/>
                    </a:lnB>
                  </a:tcPr>
                </a:tc>
                <a:tc>
                  <a:txBody>
                    <a:bodyPr/>
                    <a:lstStyle/>
                    <a:p>
                      <a:pPr indent="165100" algn="r">
                        <a:lnSpc>
                          <a:spcPct val="107000"/>
                        </a:lnSpc>
                        <a:spcAft>
                          <a:spcPts val="800"/>
                        </a:spcAft>
                      </a:pPr>
                      <a:r>
                        <a:rPr lang="en-GB" sz="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1.8</a:t>
                      </a:r>
                      <a:endParaRPr lang="en-GB" sz="400">
                        <a:effectLst/>
                        <a:latin typeface="Calibri" panose="020F0502020204030204" pitchFamily="34" charset="0"/>
                        <a:ea typeface="Calibri" panose="020F0502020204030204" pitchFamily="34" charset="0"/>
                        <a:cs typeface="Times New Roman" panose="02020603050405020304" pitchFamily="18" charset="0"/>
                      </a:endParaRPr>
                    </a:p>
                  </a:txBody>
                  <a:tcPr marL="22331" marR="22331" marT="0" marB="0" anchor="b">
                    <a:lnL>
                      <a:noFill/>
                    </a:lnL>
                    <a:lnR>
                      <a:noFill/>
                    </a:lnR>
                    <a:lnT>
                      <a:noFill/>
                    </a:lnT>
                    <a:lnB>
                      <a:noFill/>
                    </a:lnB>
                  </a:tcPr>
                </a:tc>
                <a:tc>
                  <a:txBody>
                    <a:bodyPr/>
                    <a:lstStyle/>
                    <a:p>
                      <a:pPr indent="165100" algn="r">
                        <a:lnSpc>
                          <a:spcPct val="107000"/>
                        </a:lnSpc>
                        <a:spcAft>
                          <a:spcPts val="800"/>
                        </a:spcAft>
                      </a:pPr>
                      <a:r>
                        <a:rPr lang="en-GB" sz="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Fredag 10:00</a:t>
                      </a:r>
                      <a:endParaRPr lang="en-GB" sz="400">
                        <a:effectLst/>
                        <a:latin typeface="Calibri" panose="020F0502020204030204" pitchFamily="34" charset="0"/>
                        <a:ea typeface="Calibri" panose="020F0502020204030204" pitchFamily="34" charset="0"/>
                        <a:cs typeface="Times New Roman" panose="02020603050405020304" pitchFamily="18" charset="0"/>
                      </a:endParaRPr>
                    </a:p>
                  </a:txBody>
                  <a:tcPr marL="22331" marR="22331" marT="0" marB="0" anchor="b">
                    <a:lnL>
                      <a:noFill/>
                    </a:lnL>
                    <a:lnR>
                      <a:noFill/>
                    </a:lnR>
                    <a:lnT>
                      <a:noFill/>
                    </a:lnT>
                    <a:lnB>
                      <a:noFill/>
                    </a:lnB>
                  </a:tcPr>
                </a:tc>
                <a:extLst>
                  <a:ext uri="{0D108BD9-81ED-4DB2-BD59-A6C34878D82A}">
                    <a16:rowId xmlns:a16="http://schemas.microsoft.com/office/drawing/2014/main" val="232135751"/>
                  </a:ext>
                </a:extLst>
              </a:tr>
              <a:tr h="128695">
                <a:tc>
                  <a:txBody>
                    <a:bodyPr/>
                    <a:lstStyle/>
                    <a:p>
                      <a:pPr indent="165100">
                        <a:lnSpc>
                          <a:spcPct val="107000"/>
                        </a:lnSpc>
                        <a:spcAft>
                          <a:spcPts val="800"/>
                        </a:spcAft>
                      </a:pPr>
                      <a:r>
                        <a:rPr lang="en-GB" sz="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Inflation (Prel)</a:t>
                      </a:r>
                      <a:endParaRPr lang="en-GB" sz="400">
                        <a:effectLst/>
                        <a:latin typeface="Calibri" panose="020F0502020204030204" pitchFamily="34" charset="0"/>
                        <a:ea typeface="Calibri" panose="020F0502020204030204" pitchFamily="34" charset="0"/>
                        <a:cs typeface="Times New Roman" panose="02020603050405020304" pitchFamily="18" charset="0"/>
                      </a:endParaRPr>
                    </a:p>
                  </a:txBody>
                  <a:tcPr marL="22331" marR="22331" marT="0" marB="0" anchor="b">
                    <a:lnL>
                      <a:noFill/>
                    </a:lnL>
                    <a:lnR>
                      <a:noFill/>
                    </a:lnR>
                    <a:lnT>
                      <a:noFill/>
                    </a:lnT>
                    <a:lnB>
                      <a:noFill/>
                    </a:lnB>
                  </a:tcPr>
                </a:tc>
                <a:tc>
                  <a:txBody>
                    <a:bodyPr/>
                    <a:lstStyle/>
                    <a:p>
                      <a:pPr indent="165100" algn="r">
                        <a:lnSpc>
                          <a:spcPct val="107000"/>
                        </a:lnSpc>
                        <a:spcAft>
                          <a:spcPts val="800"/>
                        </a:spcAft>
                      </a:pPr>
                      <a:r>
                        <a:rPr lang="en-GB" sz="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GB" sz="400">
                        <a:effectLst/>
                        <a:latin typeface="Calibri" panose="020F0502020204030204" pitchFamily="34" charset="0"/>
                        <a:ea typeface="Calibri" panose="020F0502020204030204" pitchFamily="34" charset="0"/>
                        <a:cs typeface="Times New Roman" panose="02020603050405020304" pitchFamily="18" charset="0"/>
                      </a:endParaRPr>
                    </a:p>
                  </a:txBody>
                  <a:tcPr marL="22331" marR="22331" marT="0" marB="0" anchor="b">
                    <a:lnL>
                      <a:noFill/>
                    </a:lnL>
                    <a:lnR>
                      <a:noFill/>
                    </a:lnR>
                    <a:lnT>
                      <a:noFill/>
                    </a:lnT>
                    <a:lnB>
                      <a:noFill/>
                    </a:lnB>
                  </a:tcPr>
                </a:tc>
                <a:tc>
                  <a:txBody>
                    <a:bodyPr/>
                    <a:lstStyle/>
                    <a:p>
                      <a:pPr indent="165100" algn="r">
                        <a:lnSpc>
                          <a:spcPct val="107000"/>
                        </a:lnSpc>
                        <a:spcAft>
                          <a:spcPts val="800"/>
                        </a:spcAft>
                      </a:pPr>
                      <a:r>
                        <a:rPr lang="en-GB" sz="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10.9</a:t>
                      </a:r>
                      <a:endParaRPr lang="en-GB" sz="400">
                        <a:effectLst/>
                        <a:latin typeface="Calibri" panose="020F0502020204030204" pitchFamily="34" charset="0"/>
                        <a:ea typeface="Calibri" panose="020F0502020204030204" pitchFamily="34" charset="0"/>
                        <a:cs typeface="Times New Roman" panose="02020603050405020304" pitchFamily="18" charset="0"/>
                      </a:endParaRPr>
                    </a:p>
                  </a:txBody>
                  <a:tcPr marL="22331" marR="22331" marT="0" marB="0" anchor="b">
                    <a:lnL>
                      <a:noFill/>
                    </a:lnL>
                    <a:lnR>
                      <a:noFill/>
                    </a:lnR>
                    <a:lnT>
                      <a:noFill/>
                    </a:lnT>
                    <a:lnB>
                      <a:noFill/>
                    </a:lnB>
                  </a:tcPr>
                </a:tc>
                <a:tc>
                  <a:txBody>
                    <a:bodyPr/>
                    <a:lstStyle/>
                    <a:p>
                      <a:pPr indent="165100" algn="r">
                        <a:lnSpc>
                          <a:spcPct val="107000"/>
                        </a:lnSpc>
                        <a:spcAft>
                          <a:spcPts val="800"/>
                        </a:spcAft>
                      </a:pPr>
                      <a:r>
                        <a:rPr lang="en-GB" sz="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Fredag 14:00</a:t>
                      </a:r>
                      <a:endParaRPr lang="en-GB" sz="400">
                        <a:effectLst/>
                        <a:latin typeface="Calibri" panose="020F0502020204030204" pitchFamily="34" charset="0"/>
                        <a:ea typeface="Calibri" panose="020F0502020204030204" pitchFamily="34" charset="0"/>
                        <a:cs typeface="Times New Roman" panose="02020603050405020304" pitchFamily="18" charset="0"/>
                      </a:endParaRPr>
                    </a:p>
                  </a:txBody>
                  <a:tcPr marL="22331" marR="22331" marT="0" marB="0" anchor="b">
                    <a:lnL>
                      <a:noFill/>
                    </a:lnL>
                    <a:lnR>
                      <a:noFill/>
                    </a:lnR>
                    <a:lnT>
                      <a:noFill/>
                    </a:lnT>
                    <a:lnB>
                      <a:noFill/>
                    </a:lnB>
                  </a:tcPr>
                </a:tc>
                <a:extLst>
                  <a:ext uri="{0D108BD9-81ED-4DB2-BD59-A6C34878D82A}">
                    <a16:rowId xmlns:a16="http://schemas.microsoft.com/office/drawing/2014/main" val="3562178594"/>
                  </a:ext>
                </a:extLst>
              </a:tr>
              <a:tr h="71962">
                <a:tc>
                  <a:txBody>
                    <a:bodyPr/>
                    <a:lstStyle/>
                    <a:p>
                      <a:pPr indent="165735">
                        <a:lnSpc>
                          <a:spcPct val="107000"/>
                        </a:lnSpc>
                        <a:spcAft>
                          <a:spcPts val="800"/>
                        </a:spcAft>
                      </a:pPr>
                      <a:r>
                        <a:rPr lang="en-GB" sz="4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Frankrike:</a:t>
                      </a:r>
                      <a:endParaRPr lang="en-GB" sz="400">
                        <a:effectLst/>
                        <a:latin typeface="Calibri" panose="020F0502020204030204" pitchFamily="34" charset="0"/>
                        <a:ea typeface="Calibri" panose="020F0502020204030204" pitchFamily="34" charset="0"/>
                        <a:cs typeface="Times New Roman" panose="02020603050405020304" pitchFamily="18" charset="0"/>
                      </a:endParaRPr>
                    </a:p>
                  </a:txBody>
                  <a:tcPr marL="22331" marR="22331" marT="0" marB="0" anchor="b">
                    <a:lnL>
                      <a:noFill/>
                    </a:lnL>
                    <a:lnR>
                      <a:noFill/>
                    </a:lnR>
                    <a:lnT>
                      <a:noFill/>
                    </a:lnT>
                    <a:lnB>
                      <a:noFill/>
                    </a:lnB>
                    <a:solidFill>
                      <a:srgbClr val="CCDBEB"/>
                    </a:solidFill>
                  </a:tcPr>
                </a:tc>
                <a:tc>
                  <a:txBody>
                    <a:bodyPr/>
                    <a:lstStyle/>
                    <a:p>
                      <a:pPr indent="165100" algn="r">
                        <a:lnSpc>
                          <a:spcPct val="107000"/>
                        </a:lnSpc>
                        <a:spcAft>
                          <a:spcPts val="800"/>
                        </a:spcAft>
                      </a:pPr>
                      <a:r>
                        <a:rPr lang="en-GB" sz="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400">
                        <a:effectLst/>
                        <a:latin typeface="Calibri" panose="020F0502020204030204" pitchFamily="34" charset="0"/>
                        <a:ea typeface="Calibri" panose="020F0502020204030204" pitchFamily="34" charset="0"/>
                        <a:cs typeface="Times New Roman" panose="02020603050405020304" pitchFamily="18" charset="0"/>
                      </a:endParaRPr>
                    </a:p>
                  </a:txBody>
                  <a:tcPr marL="22331" marR="22331" marT="0" marB="0" anchor="b">
                    <a:lnL>
                      <a:noFill/>
                    </a:lnL>
                    <a:lnR>
                      <a:noFill/>
                    </a:lnR>
                    <a:lnT>
                      <a:noFill/>
                    </a:lnT>
                    <a:lnB>
                      <a:noFill/>
                    </a:lnB>
                    <a:solidFill>
                      <a:srgbClr val="CCDBEB"/>
                    </a:solidFill>
                  </a:tcPr>
                </a:tc>
                <a:tc>
                  <a:txBody>
                    <a:bodyPr/>
                    <a:lstStyle/>
                    <a:p>
                      <a:pPr indent="165100" algn="r">
                        <a:lnSpc>
                          <a:spcPct val="107000"/>
                        </a:lnSpc>
                        <a:spcAft>
                          <a:spcPts val="800"/>
                        </a:spcAft>
                      </a:pPr>
                      <a:r>
                        <a:rPr lang="en-GB" sz="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400">
                        <a:effectLst/>
                        <a:latin typeface="Calibri" panose="020F0502020204030204" pitchFamily="34" charset="0"/>
                        <a:ea typeface="Calibri" panose="020F0502020204030204" pitchFamily="34" charset="0"/>
                        <a:cs typeface="Times New Roman" panose="02020603050405020304" pitchFamily="18" charset="0"/>
                      </a:endParaRPr>
                    </a:p>
                  </a:txBody>
                  <a:tcPr marL="22331" marR="22331" marT="0" marB="0" anchor="b">
                    <a:lnL>
                      <a:noFill/>
                    </a:lnL>
                    <a:lnR>
                      <a:noFill/>
                    </a:lnR>
                    <a:lnT>
                      <a:noFill/>
                    </a:lnT>
                    <a:lnB>
                      <a:noFill/>
                    </a:lnB>
                    <a:solidFill>
                      <a:srgbClr val="CCDBEB"/>
                    </a:solidFill>
                  </a:tcPr>
                </a:tc>
                <a:tc>
                  <a:txBody>
                    <a:bodyPr/>
                    <a:lstStyle/>
                    <a:p>
                      <a:pPr indent="165100" algn="r">
                        <a:lnSpc>
                          <a:spcPct val="107000"/>
                        </a:lnSpc>
                        <a:spcAft>
                          <a:spcPts val="800"/>
                        </a:spcAft>
                      </a:pPr>
                      <a:r>
                        <a:rPr lang="en-GB" sz="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400">
                        <a:effectLst/>
                        <a:latin typeface="Calibri" panose="020F0502020204030204" pitchFamily="34" charset="0"/>
                        <a:ea typeface="Calibri" panose="020F0502020204030204" pitchFamily="34" charset="0"/>
                        <a:cs typeface="Times New Roman" panose="02020603050405020304" pitchFamily="18" charset="0"/>
                      </a:endParaRPr>
                    </a:p>
                  </a:txBody>
                  <a:tcPr marL="22331" marR="22331" marT="0" marB="0" anchor="b">
                    <a:lnL>
                      <a:noFill/>
                    </a:lnL>
                    <a:lnR>
                      <a:noFill/>
                    </a:lnR>
                    <a:lnT>
                      <a:noFill/>
                    </a:lnT>
                    <a:lnB>
                      <a:noFill/>
                    </a:lnB>
                    <a:solidFill>
                      <a:srgbClr val="CCDBEB"/>
                    </a:solidFill>
                  </a:tcPr>
                </a:tc>
                <a:extLst>
                  <a:ext uri="{0D108BD9-81ED-4DB2-BD59-A6C34878D82A}">
                    <a16:rowId xmlns:a16="http://schemas.microsoft.com/office/drawing/2014/main" val="3875023935"/>
                  </a:ext>
                </a:extLst>
              </a:tr>
              <a:tr h="128695">
                <a:tc>
                  <a:txBody>
                    <a:bodyPr/>
                    <a:lstStyle/>
                    <a:p>
                      <a:pPr indent="165100">
                        <a:lnSpc>
                          <a:spcPct val="107000"/>
                        </a:lnSpc>
                        <a:spcAft>
                          <a:spcPts val="800"/>
                        </a:spcAft>
                      </a:pPr>
                      <a:r>
                        <a:rPr lang="en-GB" sz="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Inflation (HIKP) (Prel)</a:t>
                      </a:r>
                      <a:endParaRPr lang="en-GB" sz="400">
                        <a:effectLst/>
                        <a:latin typeface="Calibri" panose="020F0502020204030204" pitchFamily="34" charset="0"/>
                        <a:ea typeface="Calibri" panose="020F0502020204030204" pitchFamily="34" charset="0"/>
                        <a:cs typeface="Times New Roman" panose="02020603050405020304" pitchFamily="18" charset="0"/>
                      </a:endParaRPr>
                    </a:p>
                  </a:txBody>
                  <a:tcPr marL="22331" marR="22331" marT="0" marB="0" anchor="b">
                    <a:lnL>
                      <a:noFill/>
                    </a:lnL>
                    <a:lnR>
                      <a:noFill/>
                    </a:lnR>
                    <a:lnT>
                      <a:noFill/>
                    </a:lnT>
                    <a:lnB>
                      <a:noFill/>
                    </a:lnB>
                  </a:tcPr>
                </a:tc>
                <a:tc>
                  <a:txBody>
                    <a:bodyPr/>
                    <a:lstStyle/>
                    <a:p>
                      <a:pPr indent="165100" algn="r">
                        <a:lnSpc>
                          <a:spcPct val="107000"/>
                        </a:lnSpc>
                        <a:spcAft>
                          <a:spcPts val="800"/>
                        </a:spcAft>
                      </a:pPr>
                      <a:r>
                        <a:rPr lang="en-GB" sz="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GB" sz="400">
                        <a:effectLst/>
                        <a:latin typeface="Calibri" panose="020F0502020204030204" pitchFamily="34" charset="0"/>
                        <a:ea typeface="Calibri" panose="020F0502020204030204" pitchFamily="34" charset="0"/>
                        <a:cs typeface="Times New Roman" panose="02020603050405020304" pitchFamily="18" charset="0"/>
                      </a:endParaRPr>
                    </a:p>
                  </a:txBody>
                  <a:tcPr marL="22331" marR="22331" marT="0" marB="0" anchor="b">
                    <a:lnL>
                      <a:noFill/>
                    </a:lnL>
                    <a:lnR>
                      <a:noFill/>
                    </a:lnR>
                    <a:lnT>
                      <a:noFill/>
                    </a:lnT>
                    <a:lnB>
                      <a:noFill/>
                    </a:lnB>
                  </a:tcPr>
                </a:tc>
                <a:tc>
                  <a:txBody>
                    <a:bodyPr/>
                    <a:lstStyle/>
                    <a:p>
                      <a:pPr indent="165100" algn="r">
                        <a:lnSpc>
                          <a:spcPct val="107000"/>
                        </a:lnSpc>
                        <a:spcAft>
                          <a:spcPts val="800"/>
                        </a:spcAft>
                      </a:pPr>
                      <a:r>
                        <a:rPr lang="en-GB" sz="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6.2</a:t>
                      </a:r>
                      <a:endParaRPr lang="en-GB" sz="400">
                        <a:effectLst/>
                        <a:latin typeface="Calibri" panose="020F0502020204030204" pitchFamily="34" charset="0"/>
                        <a:ea typeface="Calibri" panose="020F0502020204030204" pitchFamily="34" charset="0"/>
                        <a:cs typeface="Times New Roman" panose="02020603050405020304" pitchFamily="18" charset="0"/>
                      </a:endParaRPr>
                    </a:p>
                  </a:txBody>
                  <a:tcPr marL="22331" marR="22331" marT="0" marB="0" anchor="b">
                    <a:lnL>
                      <a:noFill/>
                    </a:lnL>
                    <a:lnR>
                      <a:noFill/>
                    </a:lnR>
                    <a:lnT>
                      <a:noFill/>
                    </a:lnT>
                    <a:lnB>
                      <a:noFill/>
                    </a:lnB>
                  </a:tcPr>
                </a:tc>
                <a:tc>
                  <a:txBody>
                    <a:bodyPr/>
                    <a:lstStyle/>
                    <a:p>
                      <a:pPr indent="165100" algn="r">
                        <a:lnSpc>
                          <a:spcPct val="107000"/>
                        </a:lnSpc>
                        <a:spcAft>
                          <a:spcPts val="800"/>
                        </a:spcAft>
                      </a:pPr>
                      <a:r>
                        <a:rPr lang="en-GB" sz="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Fredag 08:45</a:t>
                      </a:r>
                      <a:endParaRPr lang="en-GB" sz="400">
                        <a:effectLst/>
                        <a:latin typeface="Calibri" panose="020F0502020204030204" pitchFamily="34" charset="0"/>
                        <a:ea typeface="Calibri" panose="020F0502020204030204" pitchFamily="34" charset="0"/>
                        <a:cs typeface="Times New Roman" panose="02020603050405020304" pitchFamily="18" charset="0"/>
                      </a:endParaRPr>
                    </a:p>
                  </a:txBody>
                  <a:tcPr marL="22331" marR="22331" marT="0" marB="0" anchor="b">
                    <a:lnL>
                      <a:noFill/>
                    </a:lnL>
                    <a:lnR>
                      <a:noFill/>
                    </a:lnR>
                    <a:lnT>
                      <a:noFill/>
                    </a:lnT>
                    <a:lnB>
                      <a:noFill/>
                    </a:lnB>
                  </a:tcPr>
                </a:tc>
                <a:extLst>
                  <a:ext uri="{0D108BD9-81ED-4DB2-BD59-A6C34878D82A}">
                    <a16:rowId xmlns:a16="http://schemas.microsoft.com/office/drawing/2014/main" val="2022191513"/>
                  </a:ext>
                </a:extLst>
              </a:tr>
              <a:tr h="71962">
                <a:tc>
                  <a:txBody>
                    <a:bodyPr/>
                    <a:lstStyle/>
                    <a:p>
                      <a:pPr indent="165735">
                        <a:lnSpc>
                          <a:spcPct val="107000"/>
                        </a:lnSpc>
                        <a:spcAft>
                          <a:spcPts val="800"/>
                        </a:spcAft>
                      </a:pPr>
                      <a:r>
                        <a:rPr lang="en-GB" sz="4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Storbritannien:</a:t>
                      </a:r>
                      <a:endParaRPr lang="en-GB" sz="400">
                        <a:effectLst/>
                        <a:latin typeface="Calibri" panose="020F0502020204030204" pitchFamily="34" charset="0"/>
                        <a:ea typeface="Calibri" panose="020F0502020204030204" pitchFamily="34" charset="0"/>
                        <a:cs typeface="Times New Roman" panose="02020603050405020304" pitchFamily="18" charset="0"/>
                      </a:endParaRPr>
                    </a:p>
                  </a:txBody>
                  <a:tcPr marL="22331" marR="22331" marT="0" marB="0" anchor="b">
                    <a:lnL>
                      <a:noFill/>
                    </a:lnL>
                    <a:lnR>
                      <a:noFill/>
                    </a:lnR>
                    <a:lnT>
                      <a:noFill/>
                    </a:lnT>
                    <a:lnB>
                      <a:noFill/>
                    </a:lnB>
                    <a:solidFill>
                      <a:srgbClr val="CCDBEB"/>
                    </a:solidFill>
                  </a:tcPr>
                </a:tc>
                <a:tc>
                  <a:txBody>
                    <a:bodyPr/>
                    <a:lstStyle/>
                    <a:p>
                      <a:pPr indent="165100" algn="r">
                        <a:lnSpc>
                          <a:spcPct val="107000"/>
                        </a:lnSpc>
                        <a:spcAft>
                          <a:spcPts val="800"/>
                        </a:spcAft>
                      </a:pPr>
                      <a:r>
                        <a:rPr lang="en-GB" sz="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400">
                        <a:effectLst/>
                        <a:latin typeface="Calibri" panose="020F0502020204030204" pitchFamily="34" charset="0"/>
                        <a:ea typeface="Calibri" panose="020F0502020204030204" pitchFamily="34" charset="0"/>
                        <a:cs typeface="Times New Roman" panose="02020603050405020304" pitchFamily="18" charset="0"/>
                      </a:endParaRPr>
                    </a:p>
                  </a:txBody>
                  <a:tcPr marL="22331" marR="22331" marT="0" marB="0" anchor="b">
                    <a:lnL>
                      <a:noFill/>
                    </a:lnL>
                    <a:lnR>
                      <a:noFill/>
                    </a:lnR>
                    <a:lnT>
                      <a:noFill/>
                    </a:lnT>
                    <a:lnB>
                      <a:noFill/>
                    </a:lnB>
                    <a:solidFill>
                      <a:srgbClr val="CCDBEB"/>
                    </a:solidFill>
                  </a:tcPr>
                </a:tc>
                <a:tc>
                  <a:txBody>
                    <a:bodyPr/>
                    <a:lstStyle/>
                    <a:p>
                      <a:pPr indent="165100" algn="r">
                        <a:lnSpc>
                          <a:spcPct val="107000"/>
                        </a:lnSpc>
                        <a:spcAft>
                          <a:spcPts val="800"/>
                        </a:spcAft>
                      </a:pPr>
                      <a:r>
                        <a:rPr lang="en-GB" sz="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400">
                        <a:effectLst/>
                        <a:latin typeface="Calibri" panose="020F0502020204030204" pitchFamily="34" charset="0"/>
                        <a:ea typeface="Calibri" panose="020F0502020204030204" pitchFamily="34" charset="0"/>
                        <a:cs typeface="Times New Roman" panose="02020603050405020304" pitchFamily="18" charset="0"/>
                      </a:endParaRPr>
                    </a:p>
                  </a:txBody>
                  <a:tcPr marL="22331" marR="22331" marT="0" marB="0" anchor="b">
                    <a:lnL>
                      <a:noFill/>
                    </a:lnL>
                    <a:lnR>
                      <a:noFill/>
                    </a:lnR>
                    <a:lnT>
                      <a:noFill/>
                    </a:lnT>
                    <a:lnB>
                      <a:noFill/>
                    </a:lnB>
                    <a:solidFill>
                      <a:srgbClr val="CCDBEB"/>
                    </a:solidFill>
                  </a:tcPr>
                </a:tc>
                <a:tc>
                  <a:txBody>
                    <a:bodyPr/>
                    <a:lstStyle/>
                    <a:p>
                      <a:pPr indent="165100" algn="r">
                        <a:lnSpc>
                          <a:spcPct val="107000"/>
                        </a:lnSpc>
                        <a:spcAft>
                          <a:spcPts val="800"/>
                        </a:spcAft>
                      </a:pPr>
                      <a:r>
                        <a:rPr lang="en-GB" sz="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400">
                        <a:effectLst/>
                        <a:latin typeface="Calibri" panose="020F0502020204030204" pitchFamily="34" charset="0"/>
                        <a:ea typeface="Calibri" panose="020F0502020204030204" pitchFamily="34" charset="0"/>
                        <a:cs typeface="Times New Roman" panose="02020603050405020304" pitchFamily="18" charset="0"/>
                      </a:endParaRPr>
                    </a:p>
                  </a:txBody>
                  <a:tcPr marL="22331" marR="22331" marT="0" marB="0" anchor="b">
                    <a:lnL>
                      <a:noFill/>
                    </a:lnL>
                    <a:lnR>
                      <a:noFill/>
                    </a:lnR>
                    <a:lnT>
                      <a:noFill/>
                    </a:lnT>
                    <a:lnB>
                      <a:noFill/>
                    </a:lnB>
                    <a:solidFill>
                      <a:srgbClr val="CCDBEB"/>
                    </a:solidFill>
                  </a:tcPr>
                </a:tc>
                <a:extLst>
                  <a:ext uri="{0D108BD9-81ED-4DB2-BD59-A6C34878D82A}">
                    <a16:rowId xmlns:a16="http://schemas.microsoft.com/office/drawing/2014/main" val="1993644498"/>
                  </a:ext>
                </a:extLst>
              </a:tr>
              <a:tr h="136164">
                <a:tc>
                  <a:txBody>
                    <a:bodyPr/>
                    <a:lstStyle/>
                    <a:p>
                      <a:pPr indent="165100">
                        <a:lnSpc>
                          <a:spcPct val="107000"/>
                        </a:lnSpc>
                        <a:spcAft>
                          <a:spcPts val="800"/>
                        </a:spcAft>
                      </a:pPr>
                      <a:r>
                        <a:rPr lang="en-GB" sz="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Inköpschefsindex, industrin (Prel)</a:t>
                      </a:r>
                      <a:endParaRPr lang="en-GB" sz="400">
                        <a:effectLst/>
                        <a:latin typeface="Calibri" panose="020F0502020204030204" pitchFamily="34" charset="0"/>
                        <a:ea typeface="Calibri" panose="020F0502020204030204" pitchFamily="34" charset="0"/>
                        <a:cs typeface="Times New Roman" panose="02020603050405020304" pitchFamily="18" charset="0"/>
                      </a:endParaRPr>
                    </a:p>
                  </a:txBody>
                  <a:tcPr marL="22331" marR="22331" marT="0" marB="0" anchor="b">
                    <a:lnL>
                      <a:noFill/>
                    </a:lnL>
                    <a:lnR>
                      <a:noFill/>
                    </a:lnR>
                    <a:lnT>
                      <a:noFill/>
                    </a:lnT>
                    <a:lnB>
                      <a:noFill/>
                    </a:lnB>
                  </a:tcPr>
                </a:tc>
                <a:tc>
                  <a:txBody>
                    <a:bodyPr/>
                    <a:lstStyle/>
                    <a:p>
                      <a:pPr indent="165100" algn="r">
                        <a:lnSpc>
                          <a:spcPct val="107000"/>
                        </a:lnSpc>
                        <a:spcAft>
                          <a:spcPts val="800"/>
                        </a:spcAft>
                      </a:pPr>
                      <a:r>
                        <a:rPr lang="en-GB" sz="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30/09/2022</a:t>
                      </a:r>
                      <a:endParaRPr lang="en-GB" sz="400">
                        <a:effectLst/>
                        <a:latin typeface="Calibri" panose="020F0502020204030204" pitchFamily="34" charset="0"/>
                        <a:ea typeface="Calibri" panose="020F0502020204030204" pitchFamily="34" charset="0"/>
                        <a:cs typeface="Times New Roman" panose="02020603050405020304" pitchFamily="18" charset="0"/>
                      </a:endParaRPr>
                    </a:p>
                  </a:txBody>
                  <a:tcPr marL="22331" marR="22331" marT="0" marB="0" anchor="b">
                    <a:lnL>
                      <a:noFill/>
                    </a:lnL>
                    <a:lnR>
                      <a:noFill/>
                    </a:lnR>
                    <a:lnT>
                      <a:noFill/>
                    </a:lnT>
                    <a:lnB>
                      <a:noFill/>
                    </a:lnB>
                  </a:tcPr>
                </a:tc>
                <a:tc>
                  <a:txBody>
                    <a:bodyPr/>
                    <a:lstStyle/>
                    <a:p>
                      <a:pPr indent="165100" algn="r">
                        <a:lnSpc>
                          <a:spcPct val="107000"/>
                        </a:lnSpc>
                        <a:spcAft>
                          <a:spcPts val="800"/>
                        </a:spcAft>
                      </a:pPr>
                      <a:r>
                        <a:rPr lang="en-GB" sz="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48.4</a:t>
                      </a:r>
                      <a:endParaRPr lang="en-GB" sz="400">
                        <a:effectLst/>
                        <a:latin typeface="Calibri" panose="020F0502020204030204" pitchFamily="34" charset="0"/>
                        <a:ea typeface="Calibri" panose="020F0502020204030204" pitchFamily="34" charset="0"/>
                        <a:cs typeface="Times New Roman" panose="02020603050405020304" pitchFamily="18" charset="0"/>
                      </a:endParaRPr>
                    </a:p>
                  </a:txBody>
                  <a:tcPr marL="22331" marR="22331" marT="0" marB="0" anchor="b">
                    <a:lnL>
                      <a:noFill/>
                    </a:lnL>
                    <a:lnR>
                      <a:noFill/>
                    </a:lnR>
                    <a:lnT>
                      <a:noFill/>
                    </a:lnT>
                    <a:lnB>
                      <a:noFill/>
                    </a:lnB>
                  </a:tcPr>
                </a:tc>
                <a:tc>
                  <a:txBody>
                    <a:bodyPr/>
                    <a:lstStyle/>
                    <a:p>
                      <a:pPr indent="165100" algn="r">
                        <a:lnSpc>
                          <a:spcPct val="107000"/>
                        </a:lnSpc>
                        <a:spcAft>
                          <a:spcPts val="800"/>
                        </a:spcAft>
                      </a:pPr>
                      <a:r>
                        <a:rPr lang="en-GB" sz="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Måndag 10:30</a:t>
                      </a:r>
                      <a:endParaRPr lang="en-GB" sz="400">
                        <a:effectLst/>
                        <a:latin typeface="Calibri" panose="020F0502020204030204" pitchFamily="34" charset="0"/>
                        <a:ea typeface="Calibri" panose="020F0502020204030204" pitchFamily="34" charset="0"/>
                        <a:cs typeface="Times New Roman" panose="02020603050405020304" pitchFamily="18" charset="0"/>
                      </a:endParaRPr>
                    </a:p>
                  </a:txBody>
                  <a:tcPr marL="22331" marR="22331" marT="0" marB="0" anchor="b">
                    <a:lnL>
                      <a:noFill/>
                    </a:lnL>
                    <a:lnR>
                      <a:noFill/>
                    </a:lnR>
                    <a:lnT>
                      <a:noFill/>
                    </a:lnT>
                    <a:lnB>
                      <a:noFill/>
                    </a:lnB>
                  </a:tcPr>
                </a:tc>
                <a:extLst>
                  <a:ext uri="{0D108BD9-81ED-4DB2-BD59-A6C34878D82A}">
                    <a16:rowId xmlns:a16="http://schemas.microsoft.com/office/drawing/2014/main" val="795158544"/>
                  </a:ext>
                </a:extLst>
              </a:tr>
              <a:tr h="136164">
                <a:tc>
                  <a:txBody>
                    <a:bodyPr/>
                    <a:lstStyle/>
                    <a:p>
                      <a:pPr indent="165100">
                        <a:lnSpc>
                          <a:spcPct val="107000"/>
                        </a:lnSpc>
                        <a:spcAft>
                          <a:spcPts val="800"/>
                        </a:spcAft>
                      </a:pPr>
                      <a:r>
                        <a:rPr lang="en-GB" sz="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Inköpschefsindex, tjänster (Prel)</a:t>
                      </a:r>
                      <a:endParaRPr lang="en-GB" sz="400">
                        <a:effectLst/>
                        <a:latin typeface="Calibri" panose="020F0502020204030204" pitchFamily="34" charset="0"/>
                        <a:ea typeface="Calibri" panose="020F0502020204030204" pitchFamily="34" charset="0"/>
                        <a:cs typeface="Times New Roman" panose="02020603050405020304" pitchFamily="18" charset="0"/>
                      </a:endParaRPr>
                    </a:p>
                  </a:txBody>
                  <a:tcPr marL="22331" marR="22331" marT="0" marB="0" anchor="b">
                    <a:lnL>
                      <a:noFill/>
                    </a:lnL>
                    <a:lnR>
                      <a:noFill/>
                    </a:lnR>
                    <a:lnT>
                      <a:noFill/>
                    </a:lnT>
                    <a:lnB>
                      <a:noFill/>
                    </a:lnB>
                  </a:tcPr>
                </a:tc>
                <a:tc>
                  <a:txBody>
                    <a:bodyPr/>
                    <a:lstStyle/>
                    <a:p>
                      <a:pPr indent="165100" algn="r">
                        <a:lnSpc>
                          <a:spcPct val="107000"/>
                        </a:lnSpc>
                        <a:spcAft>
                          <a:spcPts val="800"/>
                        </a:spcAft>
                      </a:pPr>
                      <a:r>
                        <a:rPr lang="en-GB" sz="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GB" sz="400">
                        <a:effectLst/>
                        <a:latin typeface="Calibri" panose="020F0502020204030204" pitchFamily="34" charset="0"/>
                        <a:ea typeface="Calibri" panose="020F0502020204030204" pitchFamily="34" charset="0"/>
                        <a:cs typeface="Times New Roman" panose="02020603050405020304" pitchFamily="18" charset="0"/>
                      </a:endParaRPr>
                    </a:p>
                  </a:txBody>
                  <a:tcPr marL="22331" marR="22331" marT="0" marB="0" anchor="b">
                    <a:lnL>
                      <a:noFill/>
                    </a:lnL>
                    <a:lnR>
                      <a:noFill/>
                    </a:lnR>
                    <a:lnT>
                      <a:noFill/>
                    </a:lnT>
                    <a:lnB>
                      <a:noFill/>
                    </a:lnB>
                  </a:tcPr>
                </a:tc>
                <a:tc>
                  <a:txBody>
                    <a:bodyPr/>
                    <a:lstStyle/>
                    <a:p>
                      <a:pPr indent="165100" algn="r">
                        <a:lnSpc>
                          <a:spcPct val="107000"/>
                        </a:lnSpc>
                        <a:spcAft>
                          <a:spcPts val="800"/>
                        </a:spcAft>
                      </a:pPr>
                      <a:r>
                        <a:rPr lang="en-GB" sz="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50.0</a:t>
                      </a:r>
                      <a:endParaRPr lang="en-GB" sz="400">
                        <a:effectLst/>
                        <a:latin typeface="Calibri" panose="020F0502020204030204" pitchFamily="34" charset="0"/>
                        <a:ea typeface="Calibri" panose="020F0502020204030204" pitchFamily="34" charset="0"/>
                        <a:cs typeface="Times New Roman" panose="02020603050405020304" pitchFamily="18" charset="0"/>
                      </a:endParaRPr>
                    </a:p>
                  </a:txBody>
                  <a:tcPr marL="22331" marR="22331" marT="0" marB="0" anchor="b">
                    <a:lnL>
                      <a:noFill/>
                    </a:lnL>
                    <a:lnR>
                      <a:noFill/>
                    </a:lnR>
                    <a:lnT>
                      <a:noFill/>
                    </a:lnT>
                    <a:lnB>
                      <a:noFill/>
                    </a:lnB>
                  </a:tcPr>
                </a:tc>
                <a:tc>
                  <a:txBody>
                    <a:bodyPr/>
                    <a:lstStyle/>
                    <a:p>
                      <a:pPr indent="165100" algn="r">
                        <a:lnSpc>
                          <a:spcPct val="107000"/>
                        </a:lnSpc>
                        <a:spcAft>
                          <a:spcPts val="800"/>
                        </a:spcAft>
                      </a:pPr>
                      <a:r>
                        <a:rPr lang="en-GB" sz="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Måndag 10:30</a:t>
                      </a:r>
                      <a:endParaRPr lang="en-GB" sz="400">
                        <a:effectLst/>
                        <a:latin typeface="Calibri" panose="020F0502020204030204" pitchFamily="34" charset="0"/>
                        <a:ea typeface="Calibri" panose="020F0502020204030204" pitchFamily="34" charset="0"/>
                        <a:cs typeface="Times New Roman" panose="02020603050405020304" pitchFamily="18" charset="0"/>
                      </a:endParaRPr>
                    </a:p>
                  </a:txBody>
                  <a:tcPr marL="22331" marR="22331" marT="0" marB="0" anchor="b">
                    <a:lnL>
                      <a:noFill/>
                    </a:lnL>
                    <a:lnR>
                      <a:noFill/>
                    </a:lnR>
                    <a:lnT>
                      <a:noFill/>
                    </a:lnT>
                    <a:lnB>
                      <a:noFill/>
                    </a:lnB>
                  </a:tcPr>
                </a:tc>
                <a:extLst>
                  <a:ext uri="{0D108BD9-81ED-4DB2-BD59-A6C34878D82A}">
                    <a16:rowId xmlns:a16="http://schemas.microsoft.com/office/drawing/2014/main" val="2881135734"/>
                  </a:ext>
                </a:extLst>
              </a:tr>
              <a:tr h="71962">
                <a:tc>
                  <a:txBody>
                    <a:bodyPr/>
                    <a:lstStyle/>
                    <a:p>
                      <a:pPr indent="165735">
                        <a:lnSpc>
                          <a:spcPct val="107000"/>
                        </a:lnSpc>
                        <a:spcAft>
                          <a:spcPts val="800"/>
                        </a:spcAft>
                      </a:pPr>
                      <a:r>
                        <a:rPr lang="en-GB" sz="4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Japan:</a:t>
                      </a:r>
                      <a:endParaRPr lang="en-GB" sz="400">
                        <a:effectLst/>
                        <a:latin typeface="Calibri" panose="020F0502020204030204" pitchFamily="34" charset="0"/>
                        <a:ea typeface="Calibri" panose="020F0502020204030204" pitchFamily="34" charset="0"/>
                        <a:cs typeface="Times New Roman" panose="02020603050405020304" pitchFamily="18" charset="0"/>
                      </a:endParaRPr>
                    </a:p>
                  </a:txBody>
                  <a:tcPr marL="22331" marR="22331" marT="0" marB="0" anchor="b">
                    <a:lnL>
                      <a:noFill/>
                    </a:lnL>
                    <a:lnR>
                      <a:noFill/>
                    </a:lnR>
                    <a:lnT>
                      <a:noFill/>
                    </a:lnT>
                    <a:lnB>
                      <a:noFill/>
                    </a:lnB>
                    <a:solidFill>
                      <a:srgbClr val="CCDBEB"/>
                    </a:solidFill>
                  </a:tcPr>
                </a:tc>
                <a:tc>
                  <a:txBody>
                    <a:bodyPr/>
                    <a:lstStyle/>
                    <a:p>
                      <a:pPr indent="165100" algn="r">
                        <a:lnSpc>
                          <a:spcPct val="107000"/>
                        </a:lnSpc>
                        <a:spcAft>
                          <a:spcPts val="800"/>
                        </a:spcAft>
                      </a:pPr>
                      <a:r>
                        <a:rPr lang="en-GB" sz="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400">
                        <a:effectLst/>
                        <a:latin typeface="Calibri" panose="020F0502020204030204" pitchFamily="34" charset="0"/>
                        <a:ea typeface="Calibri" panose="020F0502020204030204" pitchFamily="34" charset="0"/>
                        <a:cs typeface="Times New Roman" panose="02020603050405020304" pitchFamily="18" charset="0"/>
                      </a:endParaRPr>
                    </a:p>
                  </a:txBody>
                  <a:tcPr marL="22331" marR="22331" marT="0" marB="0" anchor="b">
                    <a:lnL>
                      <a:noFill/>
                    </a:lnL>
                    <a:lnR>
                      <a:noFill/>
                    </a:lnR>
                    <a:lnT>
                      <a:noFill/>
                    </a:lnT>
                    <a:lnB>
                      <a:noFill/>
                    </a:lnB>
                    <a:solidFill>
                      <a:srgbClr val="CCDBEB"/>
                    </a:solidFill>
                  </a:tcPr>
                </a:tc>
                <a:tc>
                  <a:txBody>
                    <a:bodyPr/>
                    <a:lstStyle/>
                    <a:p>
                      <a:pPr indent="165100" algn="r">
                        <a:lnSpc>
                          <a:spcPct val="107000"/>
                        </a:lnSpc>
                        <a:spcAft>
                          <a:spcPts val="800"/>
                        </a:spcAft>
                      </a:pPr>
                      <a:r>
                        <a:rPr lang="en-GB" sz="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400">
                        <a:effectLst/>
                        <a:latin typeface="Calibri" panose="020F0502020204030204" pitchFamily="34" charset="0"/>
                        <a:ea typeface="Calibri" panose="020F0502020204030204" pitchFamily="34" charset="0"/>
                        <a:cs typeface="Times New Roman" panose="02020603050405020304" pitchFamily="18" charset="0"/>
                      </a:endParaRPr>
                    </a:p>
                  </a:txBody>
                  <a:tcPr marL="22331" marR="22331" marT="0" marB="0" anchor="b">
                    <a:lnL>
                      <a:noFill/>
                    </a:lnL>
                    <a:lnR>
                      <a:noFill/>
                    </a:lnR>
                    <a:lnT>
                      <a:noFill/>
                    </a:lnT>
                    <a:lnB>
                      <a:noFill/>
                    </a:lnB>
                    <a:solidFill>
                      <a:srgbClr val="CCDBEB"/>
                    </a:solidFill>
                  </a:tcPr>
                </a:tc>
                <a:tc>
                  <a:txBody>
                    <a:bodyPr/>
                    <a:lstStyle/>
                    <a:p>
                      <a:pPr indent="165100" algn="r">
                        <a:lnSpc>
                          <a:spcPct val="107000"/>
                        </a:lnSpc>
                        <a:spcAft>
                          <a:spcPts val="800"/>
                        </a:spcAft>
                      </a:pPr>
                      <a:r>
                        <a:rPr lang="en-GB" sz="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400">
                        <a:effectLst/>
                        <a:latin typeface="Calibri" panose="020F0502020204030204" pitchFamily="34" charset="0"/>
                        <a:ea typeface="Calibri" panose="020F0502020204030204" pitchFamily="34" charset="0"/>
                        <a:cs typeface="Times New Roman" panose="02020603050405020304" pitchFamily="18" charset="0"/>
                      </a:endParaRPr>
                    </a:p>
                  </a:txBody>
                  <a:tcPr marL="22331" marR="22331" marT="0" marB="0" anchor="b">
                    <a:lnL>
                      <a:noFill/>
                    </a:lnL>
                    <a:lnR>
                      <a:noFill/>
                    </a:lnR>
                    <a:lnT>
                      <a:noFill/>
                    </a:lnT>
                    <a:lnB>
                      <a:noFill/>
                    </a:lnB>
                    <a:solidFill>
                      <a:srgbClr val="CCDBEB"/>
                    </a:solidFill>
                  </a:tcPr>
                </a:tc>
                <a:extLst>
                  <a:ext uri="{0D108BD9-81ED-4DB2-BD59-A6C34878D82A}">
                    <a16:rowId xmlns:a16="http://schemas.microsoft.com/office/drawing/2014/main" val="2165380664"/>
                  </a:ext>
                </a:extLst>
              </a:tr>
              <a:tr h="136164">
                <a:tc>
                  <a:txBody>
                    <a:bodyPr/>
                    <a:lstStyle/>
                    <a:p>
                      <a:pPr indent="165100">
                        <a:lnSpc>
                          <a:spcPct val="107000"/>
                        </a:lnSpc>
                        <a:spcAft>
                          <a:spcPts val="800"/>
                        </a:spcAft>
                      </a:pPr>
                      <a:r>
                        <a:rPr lang="en-GB" sz="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Inköpschefsindex, industrin (Prel)</a:t>
                      </a:r>
                      <a:endParaRPr lang="en-GB" sz="400">
                        <a:effectLst/>
                        <a:latin typeface="Calibri" panose="020F0502020204030204" pitchFamily="34" charset="0"/>
                        <a:ea typeface="Calibri" panose="020F0502020204030204" pitchFamily="34" charset="0"/>
                        <a:cs typeface="Times New Roman" panose="02020603050405020304" pitchFamily="18" charset="0"/>
                      </a:endParaRPr>
                    </a:p>
                  </a:txBody>
                  <a:tcPr marL="22331" marR="22331" marT="0" marB="0" anchor="b">
                    <a:lnL>
                      <a:noFill/>
                    </a:lnL>
                    <a:lnR>
                      <a:noFill/>
                    </a:lnR>
                    <a:lnT>
                      <a:noFill/>
                    </a:lnT>
                    <a:lnB>
                      <a:noFill/>
                    </a:lnB>
                  </a:tcPr>
                </a:tc>
                <a:tc>
                  <a:txBody>
                    <a:bodyPr/>
                    <a:lstStyle/>
                    <a:p>
                      <a:pPr indent="165100" algn="r">
                        <a:lnSpc>
                          <a:spcPct val="107000"/>
                        </a:lnSpc>
                        <a:spcAft>
                          <a:spcPts val="800"/>
                        </a:spcAft>
                      </a:pPr>
                      <a:r>
                        <a:rPr lang="en-GB" sz="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GB" sz="400">
                        <a:effectLst/>
                        <a:latin typeface="Calibri" panose="020F0502020204030204" pitchFamily="34" charset="0"/>
                        <a:ea typeface="Calibri" panose="020F0502020204030204" pitchFamily="34" charset="0"/>
                        <a:cs typeface="Times New Roman" panose="02020603050405020304" pitchFamily="18" charset="0"/>
                      </a:endParaRPr>
                    </a:p>
                  </a:txBody>
                  <a:tcPr marL="22331" marR="22331" marT="0" marB="0" anchor="b">
                    <a:lnL>
                      <a:noFill/>
                    </a:lnL>
                    <a:lnR>
                      <a:noFill/>
                    </a:lnR>
                    <a:lnT>
                      <a:noFill/>
                    </a:lnT>
                    <a:lnB>
                      <a:noFill/>
                    </a:lnB>
                  </a:tcPr>
                </a:tc>
                <a:tc>
                  <a:txBody>
                    <a:bodyPr/>
                    <a:lstStyle/>
                    <a:p>
                      <a:pPr indent="165100" algn="r">
                        <a:lnSpc>
                          <a:spcPct val="107000"/>
                        </a:lnSpc>
                        <a:spcAft>
                          <a:spcPts val="800"/>
                        </a:spcAft>
                      </a:pPr>
                      <a:r>
                        <a:rPr lang="en-GB" sz="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50.8</a:t>
                      </a:r>
                      <a:endParaRPr lang="en-GB" sz="400">
                        <a:effectLst/>
                        <a:latin typeface="Calibri" panose="020F0502020204030204" pitchFamily="34" charset="0"/>
                        <a:ea typeface="Calibri" panose="020F0502020204030204" pitchFamily="34" charset="0"/>
                        <a:cs typeface="Times New Roman" panose="02020603050405020304" pitchFamily="18" charset="0"/>
                      </a:endParaRPr>
                    </a:p>
                  </a:txBody>
                  <a:tcPr marL="22331" marR="22331" marT="0" marB="0" anchor="b">
                    <a:lnL>
                      <a:noFill/>
                    </a:lnL>
                    <a:lnR>
                      <a:noFill/>
                    </a:lnR>
                    <a:lnT>
                      <a:noFill/>
                    </a:lnT>
                    <a:lnB>
                      <a:noFill/>
                    </a:lnB>
                  </a:tcPr>
                </a:tc>
                <a:tc>
                  <a:txBody>
                    <a:bodyPr/>
                    <a:lstStyle/>
                    <a:p>
                      <a:pPr indent="165100" algn="r">
                        <a:lnSpc>
                          <a:spcPct val="107000"/>
                        </a:lnSpc>
                        <a:spcAft>
                          <a:spcPts val="800"/>
                        </a:spcAft>
                      </a:pPr>
                      <a:r>
                        <a:rPr lang="en-GB" sz="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Måndag 02:30</a:t>
                      </a:r>
                      <a:endParaRPr lang="en-GB" sz="400">
                        <a:effectLst/>
                        <a:latin typeface="Calibri" panose="020F0502020204030204" pitchFamily="34" charset="0"/>
                        <a:ea typeface="Calibri" panose="020F0502020204030204" pitchFamily="34" charset="0"/>
                        <a:cs typeface="Times New Roman" panose="02020603050405020304" pitchFamily="18" charset="0"/>
                      </a:endParaRPr>
                    </a:p>
                  </a:txBody>
                  <a:tcPr marL="22331" marR="22331" marT="0" marB="0" anchor="b">
                    <a:lnL>
                      <a:noFill/>
                    </a:lnL>
                    <a:lnR>
                      <a:noFill/>
                    </a:lnR>
                    <a:lnT>
                      <a:noFill/>
                    </a:lnT>
                    <a:lnB>
                      <a:noFill/>
                    </a:lnB>
                  </a:tcPr>
                </a:tc>
                <a:extLst>
                  <a:ext uri="{0D108BD9-81ED-4DB2-BD59-A6C34878D82A}">
                    <a16:rowId xmlns:a16="http://schemas.microsoft.com/office/drawing/2014/main" val="1495835450"/>
                  </a:ext>
                </a:extLst>
              </a:tr>
              <a:tr h="136164">
                <a:tc>
                  <a:txBody>
                    <a:bodyPr/>
                    <a:lstStyle/>
                    <a:p>
                      <a:pPr indent="165100">
                        <a:lnSpc>
                          <a:spcPct val="107000"/>
                        </a:lnSpc>
                        <a:spcAft>
                          <a:spcPts val="800"/>
                        </a:spcAft>
                      </a:pPr>
                      <a:r>
                        <a:rPr lang="en-GB" sz="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Inköpschefsindex, tjänster (Prel)</a:t>
                      </a:r>
                      <a:endParaRPr lang="en-GB" sz="400">
                        <a:effectLst/>
                        <a:latin typeface="Calibri" panose="020F0502020204030204" pitchFamily="34" charset="0"/>
                        <a:ea typeface="Calibri" panose="020F0502020204030204" pitchFamily="34" charset="0"/>
                        <a:cs typeface="Times New Roman" panose="02020603050405020304" pitchFamily="18" charset="0"/>
                      </a:endParaRPr>
                    </a:p>
                  </a:txBody>
                  <a:tcPr marL="22331" marR="22331" marT="0" marB="0" anchor="b">
                    <a:lnL>
                      <a:noFill/>
                    </a:lnL>
                    <a:lnR>
                      <a:noFill/>
                    </a:lnR>
                    <a:lnT>
                      <a:noFill/>
                    </a:lnT>
                    <a:lnB>
                      <a:noFill/>
                    </a:lnB>
                  </a:tcPr>
                </a:tc>
                <a:tc>
                  <a:txBody>
                    <a:bodyPr/>
                    <a:lstStyle/>
                    <a:p>
                      <a:pPr indent="165100" algn="r">
                        <a:lnSpc>
                          <a:spcPct val="107000"/>
                        </a:lnSpc>
                        <a:spcAft>
                          <a:spcPts val="800"/>
                        </a:spcAft>
                      </a:pPr>
                      <a:r>
                        <a:rPr lang="en-GB" sz="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30/09/2022</a:t>
                      </a:r>
                      <a:endParaRPr lang="en-GB" sz="400">
                        <a:effectLst/>
                        <a:latin typeface="Calibri" panose="020F0502020204030204" pitchFamily="34" charset="0"/>
                        <a:ea typeface="Calibri" panose="020F0502020204030204" pitchFamily="34" charset="0"/>
                        <a:cs typeface="Times New Roman" panose="02020603050405020304" pitchFamily="18" charset="0"/>
                      </a:endParaRPr>
                    </a:p>
                  </a:txBody>
                  <a:tcPr marL="22331" marR="22331" marT="0" marB="0" anchor="b">
                    <a:lnL>
                      <a:noFill/>
                    </a:lnL>
                    <a:lnR>
                      <a:noFill/>
                    </a:lnR>
                    <a:lnT>
                      <a:noFill/>
                    </a:lnT>
                    <a:lnB>
                      <a:noFill/>
                    </a:lnB>
                  </a:tcPr>
                </a:tc>
                <a:tc>
                  <a:txBody>
                    <a:bodyPr/>
                    <a:lstStyle/>
                    <a:p>
                      <a:pPr indent="165100" algn="r">
                        <a:lnSpc>
                          <a:spcPct val="107000"/>
                        </a:lnSpc>
                        <a:spcAft>
                          <a:spcPts val="800"/>
                        </a:spcAft>
                      </a:pPr>
                      <a:r>
                        <a:rPr lang="en-GB" sz="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52.2</a:t>
                      </a:r>
                      <a:endParaRPr lang="en-GB" sz="400">
                        <a:effectLst/>
                        <a:latin typeface="Calibri" panose="020F0502020204030204" pitchFamily="34" charset="0"/>
                        <a:ea typeface="Calibri" panose="020F0502020204030204" pitchFamily="34" charset="0"/>
                        <a:cs typeface="Times New Roman" panose="02020603050405020304" pitchFamily="18" charset="0"/>
                      </a:endParaRPr>
                    </a:p>
                  </a:txBody>
                  <a:tcPr marL="22331" marR="22331" marT="0" marB="0" anchor="b">
                    <a:lnL>
                      <a:noFill/>
                    </a:lnL>
                    <a:lnR>
                      <a:noFill/>
                    </a:lnR>
                    <a:lnT>
                      <a:noFill/>
                    </a:lnT>
                    <a:lnB>
                      <a:noFill/>
                    </a:lnB>
                  </a:tcPr>
                </a:tc>
                <a:tc>
                  <a:txBody>
                    <a:bodyPr/>
                    <a:lstStyle/>
                    <a:p>
                      <a:pPr indent="165100" algn="r">
                        <a:lnSpc>
                          <a:spcPct val="107000"/>
                        </a:lnSpc>
                        <a:spcAft>
                          <a:spcPts val="800"/>
                        </a:spcAft>
                      </a:pPr>
                      <a:r>
                        <a:rPr lang="en-GB" sz="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Måndag 02:30</a:t>
                      </a:r>
                      <a:endParaRPr lang="en-GB" sz="400">
                        <a:effectLst/>
                        <a:latin typeface="Calibri" panose="020F0502020204030204" pitchFamily="34" charset="0"/>
                        <a:ea typeface="Calibri" panose="020F0502020204030204" pitchFamily="34" charset="0"/>
                        <a:cs typeface="Times New Roman" panose="02020603050405020304" pitchFamily="18" charset="0"/>
                      </a:endParaRPr>
                    </a:p>
                  </a:txBody>
                  <a:tcPr marL="22331" marR="22331" marT="0" marB="0" anchor="b">
                    <a:lnL>
                      <a:noFill/>
                    </a:lnL>
                    <a:lnR>
                      <a:noFill/>
                    </a:lnR>
                    <a:lnT>
                      <a:noFill/>
                    </a:lnT>
                    <a:lnB>
                      <a:noFill/>
                    </a:lnB>
                  </a:tcPr>
                </a:tc>
                <a:extLst>
                  <a:ext uri="{0D108BD9-81ED-4DB2-BD59-A6C34878D82A}">
                    <a16:rowId xmlns:a16="http://schemas.microsoft.com/office/drawing/2014/main" val="1900716347"/>
                  </a:ext>
                </a:extLst>
              </a:tr>
              <a:tr h="71962">
                <a:tc>
                  <a:txBody>
                    <a:bodyPr/>
                    <a:lstStyle/>
                    <a:p>
                      <a:pPr indent="165735">
                        <a:lnSpc>
                          <a:spcPct val="107000"/>
                        </a:lnSpc>
                        <a:spcAft>
                          <a:spcPts val="800"/>
                        </a:spcAft>
                      </a:pPr>
                      <a:r>
                        <a:rPr lang="en-GB" sz="4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Norge:</a:t>
                      </a:r>
                      <a:endParaRPr lang="en-GB" sz="400">
                        <a:effectLst/>
                        <a:latin typeface="Calibri" panose="020F0502020204030204" pitchFamily="34" charset="0"/>
                        <a:ea typeface="Calibri" panose="020F0502020204030204" pitchFamily="34" charset="0"/>
                        <a:cs typeface="Times New Roman" panose="02020603050405020304" pitchFamily="18" charset="0"/>
                      </a:endParaRPr>
                    </a:p>
                  </a:txBody>
                  <a:tcPr marL="22331" marR="22331" marT="0" marB="0" anchor="b">
                    <a:lnL>
                      <a:noFill/>
                    </a:lnL>
                    <a:lnR>
                      <a:noFill/>
                    </a:lnR>
                    <a:lnT>
                      <a:noFill/>
                    </a:lnT>
                    <a:lnB>
                      <a:noFill/>
                    </a:lnB>
                    <a:solidFill>
                      <a:srgbClr val="CCDBEB"/>
                    </a:solidFill>
                  </a:tcPr>
                </a:tc>
                <a:tc>
                  <a:txBody>
                    <a:bodyPr/>
                    <a:lstStyle/>
                    <a:p>
                      <a:pPr indent="165100" algn="r">
                        <a:lnSpc>
                          <a:spcPct val="107000"/>
                        </a:lnSpc>
                        <a:spcAft>
                          <a:spcPts val="800"/>
                        </a:spcAft>
                      </a:pPr>
                      <a:r>
                        <a:rPr lang="en-GB" sz="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400">
                        <a:effectLst/>
                        <a:latin typeface="Calibri" panose="020F0502020204030204" pitchFamily="34" charset="0"/>
                        <a:ea typeface="Calibri" panose="020F0502020204030204" pitchFamily="34" charset="0"/>
                        <a:cs typeface="Times New Roman" panose="02020603050405020304" pitchFamily="18" charset="0"/>
                      </a:endParaRPr>
                    </a:p>
                  </a:txBody>
                  <a:tcPr marL="22331" marR="22331" marT="0" marB="0" anchor="b">
                    <a:lnL>
                      <a:noFill/>
                    </a:lnL>
                    <a:lnR>
                      <a:noFill/>
                    </a:lnR>
                    <a:lnT>
                      <a:noFill/>
                    </a:lnT>
                    <a:lnB>
                      <a:noFill/>
                    </a:lnB>
                    <a:solidFill>
                      <a:srgbClr val="CCDBEB"/>
                    </a:solidFill>
                  </a:tcPr>
                </a:tc>
                <a:tc>
                  <a:txBody>
                    <a:bodyPr/>
                    <a:lstStyle/>
                    <a:p>
                      <a:pPr indent="165100" algn="r">
                        <a:lnSpc>
                          <a:spcPct val="107000"/>
                        </a:lnSpc>
                        <a:spcAft>
                          <a:spcPts val="800"/>
                        </a:spcAft>
                      </a:pPr>
                      <a:r>
                        <a:rPr lang="en-GB" sz="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400">
                        <a:effectLst/>
                        <a:latin typeface="Calibri" panose="020F0502020204030204" pitchFamily="34" charset="0"/>
                        <a:ea typeface="Calibri" panose="020F0502020204030204" pitchFamily="34" charset="0"/>
                        <a:cs typeface="Times New Roman" panose="02020603050405020304" pitchFamily="18" charset="0"/>
                      </a:endParaRPr>
                    </a:p>
                  </a:txBody>
                  <a:tcPr marL="22331" marR="22331" marT="0" marB="0" anchor="b">
                    <a:lnL>
                      <a:noFill/>
                    </a:lnL>
                    <a:lnR>
                      <a:noFill/>
                    </a:lnR>
                    <a:lnT>
                      <a:noFill/>
                    </a:lnT>
                    <a:lnB>
                      <a:noFill/>
                    </a:lnB>
                    <a:solidFill>
                      <a:srgbClr val="CCDBEB"/>
                    </a:solidFill>
                  </a:tcPr>
                </a:tc>
                <a:tc>
                  <a:txBody>
                    <a:bodyPr/>
                    <a:lstStyle/>
                    <a:p>
                      <a:pPr indent="165100" algn="r">
                        <a:lnSpc>
                          <a:spcPct val="107000"/>
                        </a:lnSpc>
                        <a:spcAft>
                          <a:spcPts val="800"/>
                        </a:spcAft>
                      </a:pPr>
                      <a:r>
                        <a:rPr lang="en-GB" sz="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400">
                        <a:effectLst/>
                        <a:latin typeface="Calibri" panose="020F0502020204030204" pitchFamily="34" charset="0"/>
                        <a:ea typeface="Calibri" panose="020F0502020204030204" pitchFamily="34" charset="0"/>
                        <a:cs typeface="Times New Roman" panose="02020603050405020304" pitchFamily="18" charset="0"/>
                      </a:endParaRPr>
                    </a:p>
                  </a:txBody>
                  <a:tcPr marL="22331" marR="22331" marT="0" marB="0" anchor="b">
                    <a:lnL>
                      <a:noFill/>
                    </a:lnL>
                    <a:lnR>
                      <a:noFill/>
                    </a:lnR>
                    <a:lnT>
                      <a:noFill/>
                    </a:lnT>
                    <a:lnB>
                      <a:noFill/>
                    </a:lnB>
                    <a:solidFill>
                      <a:srgbClr val="CCDBEB"/>
                    </a:solidFill>
                  </a:tcPr>
                </a:tc>
                <a:extLst>
                  <a:ext uri="{0D108BD9-81ED-4DB2-BD59-A6C34878D82A}">
                    <a16:rowId xmlns:a16="http://schemas.microsoft.com/office/drawing/2014/main" val="4289161336"/>
                  </a:ext>
                </a:extLst>
              </a:tr>
              <a:tr h="128695">
                <a:tc>
                  <a:txBody>
                    <a:bodyPr/>
                    <a:lstStyle/>
                    <a:p>
                      <a:pPr indent="165100">
                        <a:lnSpc>
                          <a:spcPct val="107000"/>
                        </a:lnSpc>
                        <a:spcAft>
                          <a:spcPts val="800"/>
                        </a:spcAft>
                      </a:pPr>
                      <a:r>
                        <a:rPr lang="en-GB" sz="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Detaljhandel</a:t>
                      </a:r>
                      <a:endParaRPr lang="en-GB" sz="400">
                        <a:effectLst/>
                        <a:latin typeface="Calibri" panose="020F0502020204030204" pitchFamily="34" charset="0"/>
                        <a:ea typeface="Calibri" panose="020F0502020204030204" pitchFamily="34" charset="0"/>
                        <a:cs typeface="Times New Roman" panose="02020603050405020304" pitchFamily="18" charset="0"/>
                      </a:endParaRPr>
                    </a:p>
                  </a:txBody>
                  <a:tcPr marL="22331" marR="22331" marT="0" marB="0" anchor="b">
                    <a:lnL>
                      <a:noFill/>
                    </a:lnL>
                    <a:lnR>
                      <a:noFill/>
                    </a:lnR>
                    <a:lnT>
                      <a:noFill/>
                    </a:lnT>
                    <a:lnB>
                      <a:noFill/>
                    </a:lnB>
                  </a:tcPr>
                </a:tc>
                <a:tc>
                  <a:txBody>
                    <a:bodyPr/>
                    <a:lstStyle/>
                    <a:p>
                      <a:pPr indent="165100" algn="r">
                        <a:lnSpc>
                          <a:spcPct val="107000"/>
                        </a:lnSpc>
                        <a:spcAft>
                          <a:spcPts val="800"/>
                        </a:spcAft>
                      </a:pPr>
                      <a:r>
                        <a:rPr lang="en-GB" sz="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GB" sz="400">
                        <a:effectLst/>
                        <a:latin typeface="Calibri" panose="020F0502020204030204" pitchFamily="34" charset="0"/>
                        <a:ea typeface="Calibri" panose="020F0502020204030204" pitchFamily="34" charset="0"/>
                        <a:cs typeface="Times New Roman" panose="02020603050405020304" pitchFamily="18" charset="0"/>
                      </a:endParaRPr>
                    </a:p>
                  </a:txBody>
                  <a:tcPr marL="22331" marR="22331" marT="0" marB="0" anchor="b">
                    <a:lnL>
                      <a:noFill/>
                    </a:lnL>
                    <a:lnR>
                      <a:noFill/>
                    </a:lnR>
                    <a:lnT>
                      <a:noFill/>
                    </a:lnT>
                    <a:lnB>
                      <a:noFill/>
                    </a:lnB>
                  </a:tcPr>
                </a:tc>
                <a:tc>
                  <a:txBody>
                    <a:bodyPr/>
                    <a:lstStyle/>
                    <a:p>
                      <a:pPr indent="165100" algn="r">
                        <a:lnSpc>
                          <a:spcPct val="107000"/>
                        </a:lnSpc>
                        <a:spcAft>
                          <a:spcPts val="800"/>
                        </a:spcAft>
                      </a:pPr>
                      <a:r>
                        <a:rPr lang="en-GB" sz="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0.7</a:t>
                      </a:r>
                      <a:endParaRPr lang="en-GB" sz="400">
                        <a:effectLst/>
                        <a:latin typeface="Calibri" panose="020F0502020204030204" pitchFamily="34" charset="0"/>
                        <a:ea typeface="Calibri" panose="020F0502020204030204" pitchFamily="34" charset="0"/>
                        <a:cs typeface="Times New Roman" panose="02020603050405020304" pitchFamily="18" charset="0"/>
                      </a:endParaRPr>
                    </a:p>
                  </a:txBody>
                  <a:tcPr marL="22331" marR="22331" marT="0" marB="0" anchor="b">
                    <a:lnL>
                      <a:noFill/>
                    </a:lnL>
                    <a:lnR>
                      <a:noFill/>
                    </a:lnR>
                    <a:lnT>
                      <a:noFill/>
                    </a:lnT>
                    <a:lnB>
                      <a:noFill/>
                    </a:lnB>
                  </a:tcPr>
                </a:tc>
                <a:tc>
                  <a:txBody>
                    <a:bodyPr/>
                    <a:lstStyle/>
                    <a:p>
                      <a:pPr indent="165100" algn="r">
                        <a:lnSpc>
                          <a:spcPct val="107000"/>
                        </a:lnSpc>
                        <a:spcAft>
                          <a:spcPts val="800"/>
                        </a:spcAft>
                      </a:pPr>
                      <a:r>
                        <a:rPr lang="en-GB" sz="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Fredag 08:00</a:t>
                      </a:r>
                      <a:endParaRPr lang="en-GB" sz="400">
                        <a:effectLst/>
                        <a:latin typeface="Calibri" panose="020F0502020204030204" pitchFamily="34" charset="0"/>
                        <a:ea typeface="Calibri" panose="020F0502020204030204" pitchFamily="34" charset="0"/>
                        <a:cs typeface="Times New Roman" panose="02020603050405020304" pitchFamily="18" charset="0"/>
                      </a:endParaRPr>
                    </a:p>
                  </a:txBody>
                  <a:tcPr marL="22331" marR="22331" marT="0" marB="0" anchor="b">
                    <a:lnL>
                      <a:noFill/>
                    </a:lnL>
                    <a:lnR>
                      <a:noFill/>
                    </a:lnR>
                    <a:lnT>
                      <a:noFill/>
                    </a:lnT>
                    <a:lnB>
                      <a:noFill/>
                    </a:lnB>
                  </a:tcPr>
                </a:tc>
                <a:extLst>
                  <a:ext uri="{0D108BD9-81ED-4DB2-BD59-A6C34878D82A}">
                    <a16:rowId xmlns:a16="http://schemas.microsoft.com/office/drawing/2014/main" val="3102009917"/>
                  </a:ext>
                </a:extLst>
              </a:tr>
              <a:tr h="128695">
                <a:tc>
                  <a:txBody>
                    <a:bodyPr/>
                    <a:lstStyle/>
                    <a:p>
                      <a:pPr indent="165100">
                        <a:lnSpc>
                          <a:spcPct val="107000"/>
                        </a:lnSpc>
                        <a:spcAft>
                          <a:spcPts val="800"/>
                        </a:spcAft>
                      </a:pPr>
                      <a:r>
                        <a:rPr lang="en-GB" sz="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Arbetslöshet (Registrerad)</a:t>
                      </a:r>
                      <a:endParaRPr lang="en-GB" sz="400">
                        <a:effectLst/>
                        <a:latin typeface="Calibri" panose="020F0502020204030204" pitchFamily="34" charset="0"/>
                        <a:ea typeface="Calibri" panose="020F0502020204030204" pitchFamily="34" charset="0"/>
                        <a:cs typeface="Times New Roman" panose="02020603050405020304" pitchFamily="18" charset="0"/>
                      </a:endParaRPr>
                    </a:p>
                  </a:txBody>
                  <a:tcPr marL="22331" marR="22331" marT="0" marB="0" anchor="b">
                    <a:lnL>
                      <a:noFill/>
                    </a:lnL>
                    <a:lnR>
                      <a:noFill/>
                    </a:lnR>
                    <a:lnT>
                      <a:noFill/>
                    </a:lnT>
                    <a:lnB>
                      <a:noFill/>
                    </a:lnB>
                  </a:tcPr>
                </a:tc>
                <a:tc>
                  <a:txBody>
                    <a:bodyPr/>
                    <a:lstStyle/>
                    <a:p>
                      <a:pPr indent="165100" algn="r">
                        <a:lnSpc>
                          <a:spcPct val="107000"/>
                        </a:lnSpc>
                        <a:spcAft>
                          <a:spcPts val="800"/>
                        </a:spcAft>
                      </a:pPr>
                      <a:r>
                        <a:rPr lang="en-GB" sz="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GB" sz="400">
                        <a:effectLst/>
                        <a:latin typeface="Calibri" panose="020F0502020204030204" pitchFamily="34" charset="0"/>
                        <a:ea typeface="Calibri" panose="020F0502020204030204" pitchFamily="34" charset="0"/>
                        <a:cs typeface="Times New Roman" panose="02020603050405020304" pitchFamily="18" charset="0"/>
                      </a:endParaRPr>
                    </a:p>
                  </a:txBody>
                  <a:tcPr marL="22331" marR="22331" marT="0" marB="0" anchor="b">
                    <a:lnL>
                      <a:noFill/>
                    </a:lnL>
                    <a:lnR>
                      <a:noFill/>
                    </a:lnR>
                    <a:lnT>
                      <a:noFill/>
                    </a:lnT>
                    <a:lnB>
                      <a:noFill/>
                    </a:lnB>
                  </a:tcPr>
                </a:tc>
                <a:tc>
                  <a:txBody>
                    <a:bodyPr/>
                    <a:lstStyle/>
                    <a:p>
                      <a:pPr indent="165100" algn="r">
                        <a:lnSpc>
                          <a:spcPct val="107000"/>
                        </a:lnSpc>
                        <a:spcAft>
                          <a:spcPts val="800"/>
                        </a:spcAft>
                      </a:pPr>
                      <a:r>
                        <a:rPr lang="en-GB" sz="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1.6</a:t>
                      </a:r>
                      <a:endParaRPr lang="en-GB" sz="400">
                        <a:effectLst/>
                        <a:latin typeface="Calibri" panose="020F0502020204030204" pitchFamily="34" charset="0"/>
                        <a:ea typeface="Calibri" panose="020F0502020204030204" pitchFamily="34" charset="0"/>
                        <a:cs typeface="Times New Roman" panose="02020603050405020304" pitchFamily="18" charset="0"/>
                      </a:endParaRPr>
                    </a:p>
                  </a:txBody>
                  <a:tcPr marL="22331" marR="22331" marT="0" marB="0" anchor="b">
                    <a:lnL>
                      <a:noFill/>
                    </a:lnL>
                    <a:lnR>
                      <a:noFill/>
                    </a:lnR>
                    <a:lnT>
                      <a:noFill/>
                    </a:lnT>
                    <a:lnB>
                      <a:noFill/>
                    </a:lnB>
                  </a:tcPr>
                </a:tc>
                <a:tc>
                  <a:txBody>
                    <a:bodyPr/>
                    <a:lstStyle/>
                    <a:p>
                      <a:pPr indent="165100" algn="r">
                        <a:lnSpc>
                          <a:spcPct val="107000"/>
                        </a:lnSpc>
                        <a:spcAft>
                          <a:spcPts val="800"/>
                        </a:spcAft>
                      </a:pPr>
                      <a:r>
                        <a:rPr lang="en-GB" sz="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Fredag 10:00</a:t>
                      </a:r>
                      <a:endParaRPr lang="en-GB" sz="400">
                        <a:effectLst/>
                        <a:latin typeface="Calibri" panose="020F0502020204030204" pitchFamily="34" charset="0"/>
                        <a:ea typeface="Calibri" panose="020F0502020204030204" pitchFamily="34" charset="0"/>
                        <a:cs typeface="Times New Roman" panose="02020603050405020304" pitchFamily="18" charset="0"/>
                      </a:endParaRPr>
                    </a:p>
                  </a:txBody>
                  <a:tcPr marL="22331" marR="22331" marT="0" marB="0" anchor="b">
                    <a:lnL>
                      <a:noFill/>
                    </a:lnL>
                    <a:lnR>
                      <a:noFill/>
                    </a:lnR>
                    <a:lnT>
                      <a:noFill/>
                    </a:lnT>
                    <a:lnB>
                      <a:noFill/>
                    </a:lnB>
                  </a:tcPr>
                </a:tc>
                <a:extLst>
                  <a:ext uri="{0D108BD9-81ED-4DB2-BD59-A6C34878D82A}">
                    <a16:rowId xmlns:a16="http://schemas.microsoft.com/office/drawing/2014/main" val="4087406359"/>
                  </a:ext>
                </a:extLst>
              </a:tr>
              <a:tr h="71962">
                <a:tc>
                  <a:txBody>
                    <a:bodyPr/>
                    <a:lstStyle/>
                    <a:p>
                      <a:pPr indent="165735">
                        <a:lnSpc>
                          <a:spcPct val="107000"/>
                        </a:lnSpc>
                        <a:spcAft>
                          <a:spcPts val="800"/>
                        </a:spcAft>
                      </a:pPr>
                      <a:r>
                        <a:rPr lang="en-GB" sz="4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Sverige:</a:t>
                      </a:r>
                      <a:endParaRPr lang="en-GB" sz="400">
                        <a:effectLst/>
                        <a:latin typeface="Calibri" panose="020F0502020204030204" pitchFamily="34" charset="0"/>
                        <a:ea typeface="Calibri" panose="020F0502020204030204" pitchFamily="34" charset="0"/>
                        <a:cs typeface="Times New Roman" panose="02020603050405020304" pitchFamily="18" charset="0"/>
                      </a:endParaRPr>
                    </a:p>
                  </a:txBody>
                  <a:tcPr marL="22331" marR="22331" marT="0" marB="0" anchor="b">
                    <a:lnL>
                      <a:noFill/>
                    </a:lnL>
                    <a:lnR>
                      <a:noFill/>
                    </a:lnR>
                    <a:lnT>
                      <a:noFill/>
                    </a:lnT>
                    <a:lnB>
                      <a:noFill/>
                    </a:lnB>
                    <a:solidFill>
                      <a:srgbClr val="CCDBEB"/>
                    </a:solidFill>
                  </a:tcPr>
                </a:tc>
                <a:tc>
                  <a:txBody>
                    <a:bodyPr/>
                    <a:lstStyle/>
                    <a:p>
                      <a:pPr indent="165100" algn="r">
                        <a:lnSpc>
                          <a:spcPct val="107000"/>
                        </a:lnSpc>
                        <a:spcAft>
                          <a:spcPts val="800"/>
                        </a:spcAft>
                      </a:pPr>
                      <a:r>
                        <a:rPr lang="en-GB" sz="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400">
                        <a:effectLst/>
                        <a:latin typeface="Calibri" panose="020F0502020204030204" pitchFamily="34" charset="0"/>
                        <a:ea typeface="Calibri" panose="020F0502020204030204" pitchFamily="34" charset="0"/>
                        <a:cs typeface="Times New Roman" panose="02020603050405020304" pitchFamily="18" charset="0"/>
                      </a:endParaRPr>
                    </a:p>
                  </a:txBody>
                  <a:tcPr marL="22331" marR="22331" marT="0" marB="0" anchor="b">
                    <a:lnL>
                      <a:noFill/>
                    </a:lnL>
                    <a:lnR>
                      <a:noFill/>
                    </a:lnR>
                    <a:lnT>
                      <a:noFill/>
                    </a:lnT>
                    <a:lnB>
                      <a:noFill/>
                    </a:lnB>
                    <a:solidFill>
                      <a:srgbClr val="CCDBEB"/>
                    </a:solidFill>
                  </a:tcPr>
                </a:tc>
                <a:tc>
                  <a:txBody>
                    <a:bodyPr/>
                    <a:lstStyle/>
                    <a:p>
                      <a:pPr indent="165100" algn="r">
                        <a:lnSpc>
                          <a:spcPct val="107000"/>
                        </a:lnSpc>
                        <a:spcAft>
                          <a:spcPts val="800"/>
                        </a:spcAft>
                      </a:pPr>
                      <a:r>
                        <a:rPr lang="en-GB" sz="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400">
                        <a:effectLst/>
                        <a:latin typeface="Calibri" panose="020F0502020204030204" pitchFamily="34" charset="0"/>
                        <a:ea typeface="Calibri" panose="020F0502020204030204" pitchFamily="34" charset="0"/>
                        <a:cs typeface="Times New Roman" panose="02020603050405020304" pitchFamily="18" charset="0"/>
                      </a:endParaRPr>
                    </a:p>
                  </a:txBody>
                  <a:tcPr marL="22331" marR="22331" marT="0" marB="0" anchor="b">
                    <a:lnL>
                      <a:noFill/>
                    </a:lnL>
                    <a:lnR>
                      <a:noFill/>
                    </a:lnR>
                    <a:lnT>
                      <a:noFill/>
                    </a:lnT>
                    <a:lnB>
                      <a:noFill/>
                    </a:lnB>
                    <a:solidFill>
                      <a:srgbClr val="CCDBEB"/>
                    </a:solidFill>
                  </a:tcPr>
                </a:tc>
                <a:tc>
                  <a:txBody>
                    <a:bodyPr/>
                    <a:lstStyle/>
                    <a:p>
                      <a:pPr indent="165100" algn="r">
                        <a:lnSpc>
                          <a:spcPct val="107000"/>
                        </a:lnSpc>
                        <a:spcAft>
                          <a:spcPts val="800"/>
                        </a:spcAft>
                      </a:pPr>
                      <a:r>
                        <a:rPr lang="en-GB" sz="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400">
                        <a:effectLst/>
                        <a:latin typeface="Calibri" panose="020F0502020204030204" pitchFamily="34" charset="0"/>
                        <a:ea typeface="Calibri" panose="020F0502020204030204" pitchFamily="34" charset="0"/>
                        <a:cs typeface="Times New Roman" panose="02020603050405020304" pitchFamily="18" charset="0"/>
                      </a:endParaRPr>
                    </a:p>
                  </a:txBody>
                  <a:tcPr marL="22331" marR="22331" marT="0" marB="0" anchor="b">
                    <a:lnL>
                      <a:noFill/>
                    </a:lnL>
                    <a:lnR>
                      <a:noFill/>
                    </a:lnR>
                    <a:lnT>
                      <a:noFill/>
                    </a:lnT>
                    <a:lnB>
                      <a:noFill/>
                    </a:lnB>
                    <a:solidFill>
                      <a:srgbClr val="CCDBEB"/>
                    </a:solidFill>
                  </a:tcPr>
                </a:tc>
                <a:extLst>
                  <a:ext uri="{0D108BD9-81ED-4DB2-BD59-A6C34878D82A}">
                    <a16:rowId xmlns:a16="http://schemas.microsoft.com/office/drawing/2014/main" val="795540835"/>
                  </a:ext>
                </a:extLst>
              </a:tr>
              <a:tr h="136164">
                <a:tc>
                  <a:txBody>
                    <a:bodyPr/>
                    <a:lstStyle/>
                    <a:p>
                      <a:pPr indent="165100">
                        <a:lnSpc>
                          <a:spcPct val="107000"/>
                        </a:lnSpc>
                        <a:spcAft>
                          <a:spcPts val="800"/>
                        </a:spcAft>
                      </a:pPr>
                      <a:r>
                        <a:rPr lang="en-GB" sz="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Handelsbalans</a:t>
                      </a:r>
                      <a:endParaRPr lang="en-GB" sz="400">
                        <a:effectLst/>
                        <a:latin typeface="Calibri" panose="020F0502020204030204" pitchFamily="34" charset="0"/>
                        <a:ea typeface="Calibri" panose="020F0502020204030204" pitchFamily="34" charset="0"/>
                        <a:cs typeface="Times New Roman" panose="02020603050405020304" pitchFamily="18" charset="0"/>
                      </a:endParaRPr>
                    </a:p>
                  </a:txBody>
                  <a:tcPr marL="22331" marR="22331" marT="0" marB="0" anchor="b">
                    <a:lnL>
                      <a:noFill/>
                    </a:lnL>
                    <a:lnR>
                      <a:noFill/>
                    </a:lnR>
                    <a:lnT>
                      <a:noFill/>
                    </a:lnT>
                    <a:lnB>
                      <a:noFill/>
                    </a:lnB>
                  </a:tcPr>
                </a:tc>
                <a:tc>
                  <a:txBody>
                    <a:bodyPr/>
                    <a:lstStyle/>
                    <a:p>
                      <a:pPr indent="165100" algn="r">
                        <a:lnSpc>
                          <a:spcPct val="107000"/>
                        </a:lnSpc>
                        <a:spcAft>
                          <a:spcPts val="800"/>
                        </a:spcAft>
                      </a:pPr>
                      <a:r>
                        <a:rPr lang="en-GB" sz="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GB" sz="400">
                        <a:effectLst/>
                        <a:latin typeface="Calibri" panose="020F0502020204030204" pitchFamily="34" charset="0"/>
                        <a:ea typeface="Calibri" panose="020F0502020204030204" pitchFamily="34" charset="0"/>
                        <a:cs typeface="Times New Roman" panose="02020603050405020304" pitchFamily="18" charset="0"/>
                      </a:endParaRPr>
                    </a:p>
                  </a:txBody>
                  <a:tcPr marL="22331" marR="22331" marT="0" marB="0" anchor="b">
                    <a:lnL>
                      <a:noFill/>
                    </a:lnL>
                    <a:lnR>
                      <a:noFill/>
                    </a:lnR>
                    <a:lnT>
                      <a:noFill/>
                    </a:lnT>
                    <a:lnB>
                      <a:noFill/>
                    </a:lnB>
                  </a:tcPr>
                </a:tc>
                <a:tc>
                  <a:txBody>
                    <a:bodyPr/>
                    <a:lstStyle/>
                    <a:p>
                      <a:pPr indent="165100" algn="r">
                        <a:lnSpc>
                          <a:spcPct val="107000"/>
                        </a:lnSpc>
                        <a:spcAft>
                          <a:spcPts val="800"/>
                        </a:spcAft>
                      </a:pPr>
                      <a:r>
                        <a:rPr lang="en-GB" sz="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-18.4</a:t>
                      </a:r>
                      <a:endParaRPr lang="en-GB" sz="400">
                        <a:effectLst/>
                        <a:latin typeface="Calibri" panose="020F0502020204030204" pitchFamily="34" charset="0"/>
                        <a:ea typeface="Calibri" panose="020F0502020204030204" pitchFamily="34" charset="0"/>
                        <a:cs typeface="Times New Roman" panose="02020603050405020304" pitchFamily="18" charset="0"/>
                      </a:endParaRPr>
                    </a:p>
                  </a:txBody>
                  <a:tcPr marL="22331" marR="22331" marT="0" marB="0" anchor="b">
                    <a:lnL>
                      <a:noFill/>
                    </a:lnL>
                    <a:lnR>
                      <a:noFill/>
                    </a:lnR>
                    <a:lnT>
                      <a:noFill/>
                    </a:lnT>
                    <a:lnB>
                      <a:noFill/>
                    </a:lnB>
                  </a:tcPr>
                </a:tc>
                <a:tc>
                  <a:txBody>
                    <a:bodyPr/>
                    <a:lstStyle/>
                    <a:p>
                      <a:pPr indent="165100" algn="r">
                        <a:lnSpc>
                          <a:spcPct val="107000"/>
                        </a:lnSpc>
                        <a:spcAft>
                          <a:spcPts val="800"/>
                        </a:spcAft>
                      </a:pPr>
                      <a:r>
                        <a:rPr lang="en-GB" sz="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Onsdag 08:00</a:t>
                      </a:r>
                      <a:endParaRPr lang="en-GB" sz="400">
                        <a:effectLst/>
                        <a:latin typeface="Calibri" panose="020F0502020204030204" pitchFamily="34" charset="0"/>
                        <a:ea typeface="Calibri" panose="020F0502020204030204" pitchFamily="34" charset="0"/>
                        <a:cs typeface="Times New Roman" panose="02020603050405020304" pitchFamily="18" charset="0"/>
                      </a:endParaRPr>
                    </a:p>
                  </a:txBody>
                  <a:tcPr marL="22331" marR="22331" marT="0" marB="0" anchor="b">
                    <a:lnL>
                      <a:noFill/>
                    </a:lnL>
                    <a:lnR>
                      <a:noFill/>
                    </a:lnR>
                    <a:lnT>
                      <a:noFill/>
                    </a:lnT>
                    <a:lnB>
                      <a:noFill/>
                    </a:lnB>
                  </a:tcPr>
                </a:tc>
                <a:extLst>
                  <a:ext uri="{0D108BD9-81ED-4DB2-BD59-A6C34878D82A}">
                    <a16:rowId xmlns:a16="http://schemas.microsoft.com/office/drawing/2014/main" val="1190479897"/>
                  </a:ext>
                </a:extLst>
              </a:tr>
              <a:tr h="136164">
                <a:tc>
                  <a:txBody>
                    <a:bodyPr/>
                    <a:lstStyle/>
                    <a:p>
                      <a:pPr indent="165100">
                        <a:lnSpc>
                          <a:spcPct val="107000"/>
                        </a:lnSpc>
                        <a:spcAft>
                          <a:spcPts val="800"/>
                        </a:spcAft>
                      </a:pPr>
                      <a:r>
                        <a:rPr lang="en-GB" sz="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Utlåning, hushållen</a:t>
                      </a:r>
                      <a:endParaRPr lang="en-GB" sz="400">
                        <a:effectLst/>
                        <a:latin typeface="Calibri" panose="020F0502020204030204" pitchFamily="34" charset="0"/>
                        <a:ea typeface="Calibri" panose="020F0502020204030204" pitchFamily="34" charset="0"/>
                        <a:cs typeface="Times New Roman" panose="02020603050405020304" pitchFamily="18" charset="0"/>
                      </a:endParaRPr>
                    </a:p>
                  </a:txBody>
                  <a:tcPr marL="22331" marR="22331" marT="0" marB="0" anchor="b">
                    <a:lnL>
                      <a:noFill/>
                    </a:lnL>
                    <a:lnR>
                      <a:noFill/>
                    </a:lnR>
                    <a:lnT>
                      <a:noFill/>
                    </a:lnT>
                    <a:lnB>
                      <a:noFill/>
                    </a:lnB>
                  </a:tcPr>
                </a:tc>
                <a:tc>
                  <a:txBody>
                    <a:bodyPr/>
                    <a:lstStyle/>
                    <a:p>
                      <a:pPr indent="165100" algn="r">
                        <a:lnSpc>
                          <a:spcPct val="107000"/>
                        </a:lnSpc>
                        <a:spcAft>
                          <a:spcPts val="800"/>
                        </a:spcAft>
                      </a:pPr>
                      <a:r>
                        <a:rPr lang="en-GB" sz="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GB" sz="400">
                        <a:effectLst/>
                        <a:latin typeface="Calibri" panose="020F0502020204030204" pitchFamily="34" charset="0"/>
                        <a:ea typeface="Calibri" panose="020F0502020204030204" pitchFamily="34" charset="0"/>
                        <a:cs typeface="Times New Roman" panose="02020603050405020304" pitchFamily="18" charset="0"/>
                      </a:endParaRPr>
                    </a:p>
                  </a:txBody>
                  <a:tcPr marL="22331" marR="22331" marT="0" marB="0" anchor="b">
                    <a:lnL>
                      <a:noFill/>
                    </a:lnL>
                    <a:lnR>
                      <a:noFill/>
                    </a:lnR>
                    <a:lnT>
                      <a:noFill/>
                    </a:lnT>
                    <a:lnB>
                      <a:noFill/>
                    </a:lnB>
                  </a:tcPr>
                </a:tc>
                <a:tc>
                  <a:txBody>
                    <a:bodyPr/>
                    <a:lstStyle/>
                    <a:p>
                      <a:pPr indent="165100" algn="r">
                        <a:lnSpc>
                          <a:spcPct val="107000"/>
                        </a:lnSpc>
                        <a:spcAft>
                          <a:spcPts val="800"/>
                        </a:spcAft>
                      </a:pPr>
                      <a:r>
                        <a:rPr lang="en-GB" sz="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5.6</a:t>
                      </a:r>
                      <a:endParaRPr lang="en-GB" sz="400">
                        <a:effectLst/>
                        <a:latin typeface="Calibri" panose="020F0502020204030204" pitchFamily="34" charset="0"/>
                        <a:ea typeface="Calibri" panose="020F0502020204030204" pitchFamily="34" charset="0"/>
                        <a:cs typeface="Times New Roman" panose="02020603050405020304" pitchFamily="18" charset="0"/>
                      </a:endParaRPr>
                    </a:p>
                  </a:txBody>
                  <a:tcPr marL="22331" marR="22331" marT="0" marB="0" anchor="b">
                    <a:lnL>
                      <a:noFill/>
                    </a:lnL>
                    <a:lnR>
                      <a:noFill/>
                    </a:lnR>
                    <a:lnT>
                      <a:noFill/>
                    </a:lnT>
                    <a:lnB>
                      <a:noFill/>
                    </a:lnB>
                  </a:tcPr>
                </a:tc>
                <a:tc>
                  <a:txBody>
                    <a:bodyPr/>
                    <a:lstStyle/>
                    <a:p>
                      <a:pPr indent="165100" algn="r">
                        <a:lnSpc>
                          <a:spcPct val="107000"/>
                        </a:lnSpc>
                        <a:spcAft>
                          <a:spcPts val="800"/>
                        </a:spcAft>
                      </a:pPr>
                      <a:r>
                        <a:rPr lang="en-GB" sz="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Torsdag 08:00</a:t>
                      </a:r>
                      <a:endParaRPr lang="en-GB" sz="400">
                        <a:effectLst/>
                        <a:latin typeface="Calibri" panose="020F0502020204030204" pitchFamily="34" charset="0"/>
                        <a:ea typeface="Calibri" panose="020F0502020204030204" pitchFamily="34" charset="0"/>
                        <a:cs typeface="Times New Roman" panose="02020603050405020304" pitchFamily="18" charset="0"/>
                      </a:endParaRPr>
                    </a:p>
                  </a:txBody>
                  <a:tcPr marL="22331" marR="22331" marT="0" marB="0" anchor="b">
                    <a:lnL>
                      <a:noFill/>
                    </a:lnL>
                    <a:lnR>
                      <a:noFill/>
                    </a:lnR>
                    <a:lnT>
                      <a:noFill/>
                    </a:lnT>
                    <a:lnB>
                      <a:noFill/>
                    </a:lnB>
                  </a:tcPr>
                </a:tc>
                <a:extLst>
                  <a:ext uri="{0D108BD9-81ED-4DB2-BD59-A6C34878D82A}">
                    <a16:rowId xmlns:a16="http://schemas.microsoft.com/office/drawing/2014/main" val="1505957902"/>
                  </a:ext>
                </a:extLst>
              </a:tr>
              <a:tr h="136164">
                <a:tc>
                  <a:txBody>
                    <a:bodyPr/>
                    <a:lstStyle/>
                    <a:p>
                      <a:pPr indent="165100">
                        <a:lnSpc>
                          <a:spcPct val="107000"/>
                        </a:lnSpc>
                        <a:spcAft>
                          <a:spcPts val="800"/>
                        </a:spcAft>
                      </a:pPr>
                      <a:r>
                        <a:rPr lang="en-GB" sz="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Konsumentförtroende</a:t>
                      </a:r>
                      <a:endParaRPr lang="en-GB" sz="400">
                        <a:effectLst/>
                        <a:latin typeface="Calibri" panose="020F0502020204030204" pitchFamily="34" charset="0"/>
                        <a:ea typeface="Calibri" panose="020F0502020204030204" pitchFamily="34" charset="0"/>
                        <a:cs typeface="Times New Roman" panose="02020603050405020304" pitchFamily="18" charset="0"/>
                      </a:endParaRPr>
                    </a:p>
                  </a:txBody>
                  <a:tcPr marL="22331" marR="22331" marT="0" marB="0" anchor="b">
                    <a:lnL>
                      <a:noFill/>
                    </a:lnL>
                    <a:lnR>
                      <a:noFill/>
                    </a:lnR>
                    <a:lnT>
                      <a:noFill/>
                    </a:lnT>
                    <a:lnB>
                      <a:noFill/>
                    </a:lnB>
                  </a:tcPr>
                </a:tc>
                <a:tc>
                  <a:txBody>
                    <a:bodyPr/>
                    <a:lstStyle/>
                    <a:p>
                      <a:pPr indent="165100" algn="r">
                        <a:lnSpc>
                          <a:spcPct val="107000"/>
                        </a:lnSpc>
                        <a:spcAft>
                          <a:spcPts val="800"/>
                        </a:spcAft>
                      </a:pPr>
                      <a:r>
                        <a:rPr lang="en-GB" sz="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GB" sz="400">
                        <a:effectLst/>
                        <a:latin typeface="Calibri" panose="020F0502020204030204" pitchFamily="34" charset="0"/>
                        <a:ea typeface="Calibri" panose="020F0502020204030204" pitchFamily="34" charset="0"/>
                        <a:cs typeface="Times New Roman" panose="02020603050405020304" pitchFamily="18" charset="0"/>
                      </a:endParaRPr>
                    </a:p>
                  </a:txBody>
                  <a:tcPr marL="22331" marR="22331" marT="0" marB="0" anchor="b">
                    <a:lnL>
                      <a:noFill/>
                    </a:lnL>
                    <a:lnR>
                      <a:noFill/>
                    </a:lnR>
                    <a:lnT>
                      <a:noFill/>
                    </a:lnT>
                    <a:lnB>
                      <a:noFill/>
                    </a:lnB>
                  </a:tcPr>
                </a:tc>
                <a:tc>
                  <a:txBody>
                    <a:bodyPr/>
                    <a:lstStyle/>
                    <a:p>
                      <a:pPr indent="165100" algn="r">
                        <a:lnSpc>
                          <a:spcPct val="107000"/>
                        </a:lnSpc>
                        <a:spcAft>
                          <a:spcPts val="800"/>
                        </a:spcAft>
                      </a:pPr>
                      <a:r>
                        <a:rPr lang="en-GB" sz="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57.8</a:t>
                      </a:r>
                      <a:endParaRPr lang="en-GB" sz="400">
                        <a:effectLst/>
                        <a:latin typeface="Calibri" panose="020F0502020204030204" pitchFamily="34" charset="0"/>
                        <a:ea typeface="Calibri" panose="020F0502020204030204" pitchFamily="34" charset="0"/>
                        <a:cs typeface="Times New Roman" panose="02020603050405020304" pitchFamily="18" charset="0"/>
                      </a:endParaRPr>
                    </a:p>
                  </a:txBody>
                  <a:tcPr marL="22331" marR="22331" marT="0" marB="0" anchor="b">
                    <a:lnL>
                      <a:noFill/>
                    </a:lnL>
                    <a:lnR>
                      <a:noFill/>
                    </a:lnR>
                    <a:lnT>
                      <a:noFill/>
                    </a:lnT>
                    <a:lnB>
                      <a:noFill/>
                    </a:lnB>
                  </a:tcPr>
                </a:tc>
                <a:tc>
                  <a:txBody>
                    <a:bodyPr/>
                    <a:lstStyle/>
                    <a:p>
                      <a:pPr indent="165100" algn="r">
                        <a:lnSpc>
                          <a:spcPct val="107000"/>
                        </a:lnSpc>
                        <a:spcAft>
                          <a:spcPts val="800"/>
                        </a:spcAft>
                      </a:pPr>
                      <a:r>
                        <a:rPr lang="en-GB" sz="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Torsdag 09:00</a:t>
                      </a:r>
                      <a:endParaRPr lang="en-GB" sz="400">
                        <a:effectLst/>
                        <a:latin typeface="Calibri" panose="020F0502020204030204" pitchFamily="34" charset="0"/>
                        <a:ea typeface="Calibri" panose="020F0502020204030204" pitchFamily="34" charset="0"/>
                        <a:cs typeface="Times New Roman" panose="02020603050405020304" pitchFamily="18" charset="0"/>
                      </a:endParaRPr>
                    </a:p>
                  </a:txBody>
                  <a:tcPr marL="22331" marR="22331" marT="0" marB="0" anchor="b">
                    <a:lnL>
                      <a:noFill/>
                    </a:lnL>
                    <a:lnR>
                      <a:noFill/>
                    </a:lnR>
                    <a:lnT>
                      <a:noFill/>
                    </a:lnT>
                    <a:lnB>
                      <a:noFill/>
                    </a:lnB>
                  </a:tcPr>
                </a:tc>
                <a:extLst>
                  <a:ext uri="{0D108BD9-81ED-4DB2-BD59-A6C34878D82A}">
                    <a16:rowId xmlns:a16="http://schemas.microsoft.com/office/drawing/2014/main" val="1243640960"/>
                  </a:ext>
                </a:extLst>
              </a:tr>
              <a:tr h="136164">
                <a:tc>
                  <a:txBody>
                    <a:bodyPr/>
                    <a:lstStyle/>
                    <a:p>
                      <a:pPr indent="165100">
                        <a:lnSpc>
                          <a:spcPct val="107000"/>
                        </a:lnSpc>
                        <a:spcAft>
                          <a:spcPts val="800"/>
                        </a:spcAft>
                      </a:pPr>
                      <a:r>
                        <a:rPr lang="en-GB" sz="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Företagsförtroende</a:t>
                      </a:r>
                      <a:endParaRPr lang="en-GB" sz="400">
                        <a:effectLst/>
                        <a:latin typeface="Calibri" panose="020F0502020204030204" pitchFamily="34" charset="0"/>
                        <a:ea typeface="Calibri" panose="020F0502020204030204" pitchFamily="34" charset="0"/>
                        <a:cs typeface="Times New Roman" panose="02020603050405020304" pitchFamily="18" charset="0"/>
                      </a:endParaRPr>
                    </a:p>
                  </a:txBody>
                  <a:tcPr marL="22331" marR="22331" marT="0" marB="0" anchor="b">
                    <a:lnL>
                      <a:noFill/>
                    </a:lnL>
                    <a:lnR>
                      <a:noFill/>
                    </a:lnR>
                    <a:lnT>
                      <a:noFill/>
                    </a:lnT>
                    <a:lnB>
                      <a:noFill/>
                    </a:lnB>
                  </a:tcPr>
                </a:tc>
                <a:tc>
                  <a:txBody>
                    <a:bodyPr/>
                    <a:lstStyle/>
                    <a:p>
                      <a:pPr indent="165100" algn="r">
                        <a:lnSpc>
                          <a:spcPct val="107000"/>
                        </a:lnSpc>
                        <a:spcAft>
                          <a:spcPts val="800"/>
                        </a:spcAft>
                      </a:pPr>
                      <a:r>
                        <a:rPr lang="en-GB" sz="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GB" sz="400">
                        <a:effectLst/>
                        <a:latin typeface="Calibri" panose="020F0502020204030204" pitchFamily="34" charset="0"/>
                        <a:ea typeface="Calibri" panose="020F0502020204030204" pitchFamily="34" charset="0"/>
                        <a:cs typeface="Times New Roman" panose="02020603050405020304" pitchFamily="18" charset="0"/>
                      </a:endParaRPr>
                    </a:p>
                  </a:txBody>
                  <a:tcPr marL="22331" marR="22331" marT="0" marB="0" anchor="b">
                    <a:lnL>
                      <a:noFill/>
                    </a:lnL>
                    <a:lnR>
                      <a:noFill/>
                    </a:lnR>
                    <a:lnT>
                      <a:noFill/>
                    </a:lnT>
                    <a:lnB>
                      <a:noFill/>
                    </a:lnB>
                  </a:tcPr>
                </a:tc>
                <a:tc>
                  <a:txBody>
                    <a:bodyPr/>
                    <a:lstStyle/>
                    <a:p>
                      <a:pPr indent="165100" algn="r">
                        <a:lnSpc>
                          <a:spcPct val="107000"/>
                        </a:lnSpc>
                        <a:spcAft>
                          <a:spcPts val="800"/>
                        </a:spcAft>
                      </a:pPr>
                      <a:r>
                        <a:rPr lang="en-GB" sz="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115.7</a:t>
                      </a:r>
                      <a:endParaRPr lang="en-GB" sz="400">
                        <a:effectLst/>
                        <a:latin typeface="Calibri" panose="020F0502020204030204" pitchFamily="34" charset="0"/>
                        <a:ea typeface="Calibri" panose="020F0502020204030204" pitchFamily="34" charset="0"/>
                        <a:cs typeface="Times New Roman" panose="02020603050405020304" pitchFamily="18" charset="0"/>
                      </a:endParaRPr>
                    </a:p>
                  </a:txBody>
                  <a:tcPr marL="22331" marR="22331" marT="0" marB="0" anchor="b">
                    <a:lnL>
                      <a:noFill/>
                    </a:lnL>
                    <a:lnR>
                      <a:noFill/>
                    </a:lnR>
                    <a:lnT>
                      <a:noFill/>
                    </a:lnT>
                    <a:lnB>
                      <a:noFill/>
                    </a:lnB>
                  </a:tcPr>
                </a:tc>
                <a:tc>
                  <a:txBody>
                    <a:bodyPr/>
                    <a:lstStyle/>
                    <a:p>
                      <a:pPr indent="165100" algn="r">
                        <a:lnSpc>
                          <a:spcPct val="107000"/>
                        </a:lnSpc>
                        <a:spcAft>
                          <a:spcPts val="800"/>
                        </a:spcAft>
                      </a:pPr>
                      <a:r>
                        <a:rPr lang="en-GB" sz="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Torsdag 09:00</a:t>
                      </a:r>
                      <a:endParaRPr lang="en-GB" sz="400">
                        <a:effectLst/>
                        <a:latin typeface="Calibri" panose="020F0502020204030204" pitchFamily="34" charset="0"/>
                        <a:ea typeface="Calibri" panose="020F0502020204030204" pitchFamily="34" charset="0"/>
                        <a:cs typeface="Times New Roman" panose="02020603050405020304" pitchFamily="18" charset="0"/>
                      </a:endParaRPr>
                    </a:p>
                  </a:txBody>
                  <a:tcPr marL="22331" marR="22331" marT="0" marB="0" anchor="b">
                    <a:lnL>
                      <a:noFill/>
                    </a:lnL>
                    <a:lnR>
                      <a:noFill/>
                    </a:lnR>
                    <a:lnT>
                      <a:noFill/>
                    </a:lnT>
                    <a:lnB>
                      <a:noFill/>
                    </a:lnB>
                  </a:tcPr>
                </a:tc>
                <a:extLst>
                  <a:ext uri="{0D108BD9-81ED-4DB2-BD59-A6C34878D82A}">
                    <a16:rowId xmlns:a16="http://schemas.microsoft.com/office/drawing/2014/main" val="2429620397"/>
                  </a:ext>
                </a:extLst>
              </a:tr>
              <a:tr h="136164">
                <a:tc>
                  <a:txBody>
                    <a:bodyPr/>
                    <a:lstStyle/>
                    <a:p>
                      <a:pPr indent="165100">
                        <a:lnSpc>
                          <a:spcPct val="107000"/>
                        </a:lnSpc>
                        <a:spcAft>
                          <a:spcPts val="800"/>
                        </a:spcAft>
                      </a:pPr>
                      <a:r>
                        <a:rPr lang="en-GB" sz="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Konjunkturbarometer</a:t>
                      </a:r>
                      <a:endParaRPr lang="en-GB" sz="400">
                        <a:effectLst/>
                        <a:latin typeface="Calibri" panose="020F0502020204030204" pitchFamily="34" charset="0"/>
                        <a:ea typeface="Calibri" panose="020F0502020204030204" pitchFamily="34" charset="0"/>
                        <a:cs typeface="Times New Roman" panose="02020603050405020304" pitchFamily="18" charset="0"/>
                      </a:endParaRPr>
                    </a:p>
                  </a:txBody>
                  <a:tcPr marL="22331" marR="22331" marT="0" marB="0" anchor="b">
                    <a:lnL>
                      <a:noFill/>
                    </a:lnL>
                    <a:lnR>
                      <a:noFill/>
                    </a:lnR>
                    <a:lnT>
                      <a:noFill/>
                    </a:lnT>
                    <a:lnB>
                      <a:noFill/>
                    </a:lnB>
                  </a:tcPr>
                </a:tc>
                <a:tc>
                  <a:txBody>
                    <a:bodyPr/>
                    <a:lstStyle/>
                    <a:p>
                      <a:pPr indent="165100" algn="r">
                        <a:lnSpc>
                          <a:spcPct val="107000"/>
                        </a:lnSpc>
                        <a:spcAft>
                          <a:spcPts val="800"/>
                        </a:spcAft>
                      </a:pPr>
                      <a:r>
                        <a:rPr lang="en-GB" sz="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GB" sz="400">
                        <a:effectLst/>
                        <a:latin typeface="Calibri" panose="020F0502020204030204" pitchFamily="34" charset="0"/>
                        <a:ea typeface="Calibri" panose="020F0502020204030204" pitchFamily="34" charset="0"/>
                        <a:cs typeface="Times New Roman" panose="02020603050405020304" pitchFamily="18" charset="0"/>
                      </a:endParaRPr>
                    </a:p>
                  </a:txBody>
                  <a:tcPr marL="22331" marR="22331" marT="0" marB="0" anchor="b">
                    <a:lnL>
                      <a:noFill/>
                    </a:lnL>
                    <a:lnR>
                      <a:noFill/>
                    </a:lnR>
                    <a:lnT>
                      <a:noFill/>
                    </a:lnT>
                    <a:lnB>
                      <a:noFill/>
                    </a:lnB>
                  </a:tcPr>
                </a:tc>
                <a:tc>
                  <a:txBody>
                    <a:bodyPr/>
                    <a:lstStyle/>
                    <a:p>
                      <a:pPr indent="165100" algn="r">
                        <a:lnSpc>
                          <a:spcPct val="107000"/>
                        </a:lnSpc>
                        <a:spcAft>
                          <a:spcPts val="800"/>
                        </a:spcAft>
                      </a:pPr>
                      <a:r>
                        <a:rPr lang="en-GB" sz="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101.5</a:t>
                      </a:r>
                      <a:endParaRPr lang="en-GB" sz="400">
                        <a:effectLst/>
                        <a:latin typeface="Calibri" panose="020F0502020204030204" pitchFamily="34" charset="0"/>
                        <a:ea typeface="Calibri" panose="020F0502020204030204" pitchFamily="34" charset="0"/>
                        <a:cs typeface="Times New Roman" panose="02020603050405020304" pitchFamily="18" charset="0"/>
                      </a:endParaRPr>
                    </a:p>
                  </a:txBody>
                  <a:tcPr marL="22331" marR="22331" marT="0" marB="0" anchor="b">
                    <a:lnL>
                      <a:noFill/>
                    </a:lnL>
                    <a:lnR>
                      <a:noFill/>
                    </a:lnR>
                    <a:lnT>
                      <a:noFill/>
                    </a:lnT>
                    <a:lnB>
                      <a:noFill/>
                    </a:lnB>
                  </a:tcPr>
                </a:tc>
                <a:tc>
                  <a:txBody>
                    <a:bodyPr/>
                    <a:lstStyle/>
                    <a:p>
                      <a:pPr indent="165100" algn="r">
                        <a:lnSpc>
                          <a:spcPct val="107000"/>
                        </a:lnSpc>
                        <a:spcAft>
                          <a:spcPts val="800"/>
                        </a:spcAft>
                      </a:pPr>
                      <a:r>
                        <a:rPr lang="en-GB" sz="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Torsdag 09:00</a:t>
                      </a:r>
                      <a:endParaRPr lang="en-GB" sz="400">
                        <a:effectLst/>
                        <a:latin typeface="Calibri" panose="020F0502020204030204" pitchFamily="34" charset="0"/>
                        <a:ea typeface="Calibri" panose="020F0502020204030204" pitchFamily="34" charset="0"/>
                        <a:cs typeface="Times New Roman" panose="02020603050405020304" pitchFamily="18" charset="0"/>
                      </a:endParaRPr>
                    </a:p>
                  </a:txBody>
                  <a:tcPr marL="22331" marR="22331" marT="0" marB="0" anchor="b">
                    <a:lnL>
                      <a:noFill/>
                    </a:lnL>
                    <a:lnR>
                      <a:noFill/>
                    </a:lnR>
                    <a:lnT>
                      <a:noFill/>
                    </a:lnT>
                    <a:lnB>
                      <a:noFill/>
                    </a:lnB>
                  </a:tcPr>
                </a:tc>
                <a:extLst>
                  <a:ext uri="{0D108BD9-81ED-4DB2-BD59-A6C34878D82A}">
                    <a16:rowId xmlns:a16="http://schemas.microsoft.com/office/drawing/2014/main" val="1435635826"/>
                  </a:ext>
                </a:extLst>
              </a:tr>
              <a:tr h="128695">
                <a:tc>
                  <a:txBody>
                    <a:bodyPr/>
                    <a:lstStyle/>
                    <a:p>
                      <a:pPr indent="165100">
                        <a:lnSpc>
                          <a:spcPct val="107000"/>
                        </a:lnSpc>
                        <a:spcAft>
                          <a:spcPts val="800"/>
                        </a:spcAft>
                      </a:pPr>
                      <a:r>
                        <a:rPr lang="en-GB" sz="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Detaljhandel</a:t>
                      </a:r>
                      <a:endParaRPr lang="en-GB" sz="400">
                        <a:effectLst/>
                        <a:latin typeface="Calibri" panose="020F0502020204030204" pitchFamily="34" charset="0"/>
                        <a:ea typeface="Calibri" panose="020F0502020204030204" pitchFamily="34" charset="0"/>
                        <a:cs typeface="Times New Roman" panose="02020603050405020304" pitchFamily="18" charset="0"/>
                      </a:endParaRPr>
                    </a:p>
                  </a:txBody>
                  <a:tcPr marL="22331" marR="22331" marT="0" marB="0" anchor="b">
                    <a:lnL>
                      <a:noFill/>
                    </a:lnL>
                    <a:lnR>
                      <a:noFill/>
                    </a:lnR>
                    <a:lnT>
                      <a:noFill/>
                    </a:lnT>
                    <a:lnB>
                      <a:noFill/>
                    </a:lnB>
                  </a:tcPr>
                </a:tc>
                <a:tc>
                  <a:txBody>
                    <a:bodyPr/>
                    <a:lstStyle/>
                    <a:p>
                      <a:pPr indent="165100" algn="r">
                        <a:lnSpc>
                          <a:spcPct val="107000"/>
                        </a:lnSpc>
                        <a:spcAft>
                          <a:spcPts val="800"/>
                        </a:spcAft>
                      </a:pPr>
                      <a:r>
                        <a:rPr lang="en-GB" sz="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GB" sz="400">
                        <a:effectLst/>
                        <a:latin typeface="Calibri" panose="020F0502020204030204" pitchFamily="34" charset="0"/>
                        <a:ea typeface="Calibri" panose="020F0502020204030204" pitchFamily="34" charset="0"/>
                        <a:cs typeface="Times New Roman" panose="02020603050405020304" pitchFamily="18" charset="0"/>
                      </a:endParaRPr>
                    </a:p>
                  </a:txBody>
                  <a:tcPr marL="22331" marR="22331" marT="0" marB="0" anchor="b">
                    <a:lnL>
                      <a:noFill/>
                    </a:lnL>
                    <a:lnR>
                      <a:noFill/>
                    </a:lnR>
                    <a:lnT>
                      <a:noFill/>
                    </a:lnT>
                    <a:lnB>
                      <a:noFill/>
                    </a:lnB>
                  </a:tcPr>
                </a:tc>
                <a:tc>
                  <a:txBody>
                    <a:bodyPr/>
                    <a:lstStyle/>
                    <a:p>
                      <a:pPr indent="165100" algn="r">
                        <a:lnSpc>
                          <a:spcPct val="107000"/>
                        </a:lnSpc>
                        <a:spcAft>
                          <a:spcPts val="800"/>
                        </a:spcAft>
                      </a:pPr>
                      <a:r>
                        <a:rPr lang="en-GB" sz="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-3.8</a:t>
                      </a:r>
                      <a:endParaRPr lang="en-GB" sz="400">
                        <a:effectLst/>
                        <a:latin typeface="Calibri" panose="020F0502020204030204" pitchFamily="34" charset="0"/>
                        <a:ea typeface="Calibri" panose="020F0502020204030204" pitchFamily="34" charset="0"/>
                        <a:cs typeface="Times New Roman" panose="02020603050405020304" pitchFamily="18" charset="0"/>
                      </a:endParaRPr>
                    </a:p>
                  </a:txBody>
                  <a:tcPr marL="22331" marR="22331" marT="0" marB="0" anchor="b">
                    <a:lnL>
                      <a:noFill/>
                    </a:lnL>
                    <a:lnR>
                      <a:noFill/>
                    </a:lnR>
                    <a:lnT>
                      <a:noFill/>
                    </a:lnT>
                    <a:lnB>
                      <a:noFill/>
                    </a:lnB>
                  </a:tcPr>
                </a:tc>
                <a:tc>
                  <a:txBody>
                    <a:bodyPr/>
                    <a:lstStyle/>
                    <a:p>
                      <a:pPr indent="165100" algn="r">
                        <a:lnSpc>
                          <a:spcPct val="107000"/>
                        </a:lnSpc>
                        <a:spcAft>
                          <a:spcPts val="800"/>
                        </a:spcAft>
                      </a:pPr>
                      <a:r>
                        <a:rPr lang="en-GB" sz="4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Fredag</a:t>
                      </a:r>
                      <a:r>
                        <a:rPr lang="en-GB" sz="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08:00</a:t>
                      </a:r>
                      <a:endParaRPr lang="en-GB" sz="400" dirty="0">
                        <a:effectLst/>
                        <a:latin typeface="Calibri" panose="020F0502020204030204" pitchFamily="34" charset="0"/>
                        <a:ea typeface="Calibri" panose="020F0502020204030204" pitchFamily="34" charset="0"/>
                        <a:cs typeface="Times New Roman" panose="02020603050405020304" pitchFamily="18" charset="0"/>
                      </a:endParaRPr>
                    </a:p>
                  </a:txBody>
                  <a:tcPr marL="22331" marR="22331" marT="0" marB="0" anchor="b">
                    <a:lnL>
                      <a:noFill/>
                    </a:lnL>
                    <a:lnR>
                      <a:noFill/>
                    </a:lnR>
                    <a:lnT>
                      <a:noFill/>
                    </a:lnT>
                    <a:lnB>
                      <a:noFill/>
                    </a:lnB>
                  </a:tcPr>
                </a:tc>
                <a:extLst>
                  <a:ext uri="{0D108BD9-81ED-4DB2-BD59-A6C34878D82A}">
                    <a16:rowId xmlns:a16="http://schemas.microsoft.com/office/drawing/2014/main" val="2708346327"/>
                  </a:ext>
                </a:extLst>
              </a:tr>
            </a:tbl>
          </a:graphicData>
        </a:graphic>
      </p:graphicFrame>
      <p:pic>
        <p:nvPicPr>
          <p:cNvPr id="17" name="Picture 16">
            <a:extLst>
              <a:ext uri="{FF2B5EF4-FFF2-40B4-BE49-F238E27FC236}">
                <a16:creationId xmlns:a16="http://schemas.microsoft.com/office/drawing/2014/main" id="{C3EBFC44-387E-4CEC-ADF9-5456BEAE576C}"/>
              </a:ext>
            </a:extLst>
          </p:cNvPr>
          <p:cNvPicPr>
            <a:picLocks noChangeAspect="1"/>
          </p:cNvPicPr>
          <p:nvPr/>
        </p:nvPicPr>
        <p:blipFill>
          <a:blip r:embed="rId4"/>
          <a:stretch>
            <a:fillRect/>
          </a:stretch>
        </p:blipFill>
        <p:spPr>
          <a:xfrm>
            <a:off x="4772024" y="2233153"/>
            <a:ext cx="4371975" cy="1470927"/>
          </a:xfrm>
          <a:prstGeom prst="rect">
            <a:avLst/>
          </a:prstGeom>
        </p:spPr>
      </p:pic>
    </p:spTree>
    <p:extLst>
      <p:ext uri="{BB962C8B-B14F-4D97-AF65-F5344CB8AC3E}">
        <p14:creationId xmlns:p14="http://schemas.microsoft.com/office/powerpoint/2010/main" val="31955682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a:t>Appendix</a:t>
            </a:r>
          </a:p>
        </p:txBody>
      </p:sp>
      <p:sp>
        <p:nvSpPr>
          <p:cNvPr id="3" name="Content Placeholder 2"/>
          <p:cNvSpPr>
            <a:spLocks noGrp="1"/>
          </p:cNvSpPr>
          <p:nvPr>
            <p:ph sz="half" idx="1"/>
          </p:nvPr>
        </p:nvSpPr>
        <p:spPr/>
        <p:txBody>
          <a:bodyPr/>
          <a:lstStyle/>
          <a:p>
            <a:endParaRPr lang="sv-SE" dirty="0"/>
          </a:p>
        </p:txBody>
      </p:sp>
      <p:sp>
        <p:nvSpPr>
          <p:cNvPr id="4" name="Content Placeholder 3"/>
          <p:cNvSpPr>
            <a:spLocks noGrp="1"/>
          </p:cNvSpPr>
          <p:nvPr>
            <p:ph sz="half" idx="2"/>
          </p:nvPr>
        </p:nvSpPr>
        <p:spPr/>
        <p:txBody>
          <a:bodyPr/>
          <a:lstStyle/>
          <a:p>
            <a:endParaRPr lang="sv-SE"/>
          </a:p>
        </p:txBody>
      </p:sp>
      <p:sp>
        <p:nvSpPr>
          <p:cNvPr id="6" name="Slide Number Placeholder 5"/>
          <p:cNvSpPr>
            <a:spLocks noGrp="1"/>
          </p:cNvSpPr>
          <p:nvPr>
            <p:ph type="sldNum" sz="quarter" idx="4"/>
          </p:nvPr>
        </p:nvSpPr>
        <p:spPr/>
        <p:txBody>
          <a:bodyPr/>
          <a:lstStyle/>
          <a:p>
            <a:fld id="{5A6719E9-FC1E-4AE4-A2F0-2206EDDAE867}" type="slidenum">
              <a:rPr lang="en-US" smtClean="0"/>
              <a:t>15</a:t>
            </a:fld>
            <a:endParaRPr lang="en-US"/>
          </a:p>
        </p:txBody>
      </p:sp>
    </p:spTree>
    <p:extLst>
      <p:ext uri="{BB962C8B-B14F-4D97-AF65-F5344CB8AC3E}">
        <p14:creationId xmlns:p14="http://schemas.microsoft.com/office/powerpoint/2010/main" val="3098550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err="1"/>
              <a:t>Kreditspreadar</a:t>
            </a:r>
            <a:r>
              <a:rPr lang="sv-SE" dirty="0"/>
              <a:t> </a:t>
            </a:r>
          </a:p>
        </p:txBody>
      </p:sp>
      <p:graphicFrame>
        <p:nvGraphicFramePr>
          <p:cNvPr id="5" name="Object 4"/>
          <p:cNvGraphicFramePr>
            <a:graphicFrameLocks noChangeAspect="1"/>
          </p:cNvGraphicFramePr>
          <p:nvPr>
            <p:extLst>
              <p:ext uri="{D42A27DB-BD31-4B8C-83A1-F6EECF244321}">
                <p14:modId xmlns:p14="http://schemas.microsoft.com/office/powerpoint/2010/main" val="1103867928"/>
              </p:ext>
            </p:extLst>
          </p:nvPr>
        </p:nvGraphicFramePr>
        <p:xfrm>
          <a:off x="1269747" y="1411200"/>
          <a:ext cx="6322822" cy="4752000"/>
        </p:xfrm>
        <a:graphic>
          <a:graphicData uri="http://schemas.openxmlformats.org/presentationml/2006/ole">
            <mc:AlternateContent xmlns:mc="http://schemas.openxmlformats.org/markup-compatibility/2006">
              <mc:Choice xmlns:v="urn:schemas-microsoft-com:vml" Requires="v">
                <p:oleObj spid="_x0000_s39869" name="Macrobond document" r:id="rId4" imgW="3808476" imgH="2861777" progId="Mbnd.mbnd">
                  <p:embed/>
                </p:oleObj>
              </mc:Choice>
              <mc:Fallback>
                <p:oleObj name="Macrobond document" r:id="rId4" imgW="3808476" imgH="2861777" progId="Mbnd.mbnd">
                  <p:embed/>
                  <p:pic>
                    <p:nvPicPr>
                      <p:cNvPr id="0" name=""/>
                      <p:cNvPicPr/>
                      <p:nvPr/>
                    </p:nvPicPr>
                    <p:blipFill>
                      <a:blip r:embed="rId5"/>
                      <a:stretch>
                        <a:fillRect/>
                      </a:stretch>
                    </p:blipFill>
                    <p:spPr>
                      <a:xfrm>
                        <a:off x="1269747" y="1411200"/>
                        <a:ext cx="6322822" cy="4752000"/>
                      </a:xfrm>
                      <a:prstGeom prst="rect">
                        <a:avLst/>
                      </a:prstGeom>
                    </p:spPr>
                  </p:pic>
                </p:oleObj>
              </mc:Fallback>
            </mc:AlternateContent>
          </a:graphicData>
        </a:graphic>
      </p:graphicFrame>
      <p:sp>
        <p:nvSpPr>
          <p:cNvPr id="3" name="Slide Number Placeholder 2"/>
          <p:cNvSpPr>
            <a:spLocks noGrp="1"/>
          </p:cNvSpPr>
          <p:nvPr>
            <p:ph type="sldNum" sz="quarter" idx="4"/>
          </p:nvPr>
        </p:nvSpPr>
        <p:spPr/>
        <p:txBody>
          <a:bodyPr/>
          <a:lstStyle/>
          <a:p>
            <a:fld id="{5A6719E9-FC1E-4AE4-A2F0-2206EDDAE867}" type="slidenum">
              <a:rPr lang="en-US" smtClean="0"/>
              <a:t>16</a:t>
            </a:fld>
            <a:endParaRPr lang="en-US"/>
          </a:p>
        </p:txBody>
      </p:sp>
    </p:spTree>
    <p:extLst>
      <p:ext uri="{BB962C8B-B14F-4D97-AF65-F5344CB8AC3E}">
        <p14:creationId xmlns:p14="http://schemas.microsoft.com/office/powerpoint/2010/main" val="9142014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err="1"/>
              <a:t>Equities</a:t>
            </a:r>
            <a:endParaRPr lang="sv-SE" dirty="0"/>
          </a:p>
        </p:txBody>
      </p:sp>
      <p:graphicFrame>
        <p:nvGraphicFramePr>
          <p:cNvPr id="4" name="Object 3"/>
          <p:cNvGraphicFramePr>
            <a:graphicFrameLocks noChangeAspect="1"/>
          </p:cNvGraphicFramePr>
          <p:nvPr>
            <p:extLst>
              <p:ext uri="{D42A27DB-BD31-4B8C-83A1-F6EECF244321}">
                <p14:modId xmlns:p14="http://schemas.microsoft.com/office/powerpoint/2010/main" val="487865911"/>
              </p:ext>
            </p:extLst>
          </p:nvPr>
        </p:nvGraphicFramePr>
        <p:xfrm>
          <a:off x="2045868" y="1411199"/>
          <a:ext cx="4775061" cy="4783021"/>
        </p:xfrm>
        <a:graphic>
          <a:graphicData uri="http://schemas.openxmlformats.org/presentationml/2006/ole">
            <mc:AlternateContent xmlns:mc="http://schemas.openxmlformats.org/markup-compatibility/2006">
              <mc:Choice xmlns:v="urn:schemas-microsoft-com:vml" Requires="v">
                <p:oleObj spid="_x0000_s40893" name="Macrobond document" r:id="rId3" imgW="4760595" imgH="4769628" progId="Mbnd.mbnd">
                  <p:embed/>
                </p:oleObj>
              </mc:Choice>
              <mc:Fallback>
                <p:oleObj name="Macrobond document" r:id="rId3" imgW="4760595" imgH="4769628" progId="Mbnd.mbnd">
                  <p:embed/>
                  <p:pic>
                    <p:nvPicPr>
                      <p:cNvPr id="0" name=""/>
                      <p:cNvPicPr/>
                      <p:nvPr/>
                    </p:nvPicPr>
                    <p:blipFill>
                      <a:blip r:embed="rId4"/>
                      <a:stretch>
                        <a:fillRect/>
                      </a:stretch>
                    </p:blipFill>
                    <p:spPr>
                      <a:xfrm>
                        <a:off x="2045868" y="1411199"/>
                        <a:ext cx="4775061" cy="4783021"/>
                      </a:xfrm>
                      <a:prstGeom prst="rect">
                        <a:avLst/>
                      </a:prstGeom>
                    </p:spPr>
                  </p:pic>
                </p:oleObj>
              </mc:Fallback>
            </mc:AlternateContent>
          </a:graphicData>
        </a:graphic>
      </p:graphicFrame>
      <p:sp>
        <p:nvSpPr>
          <p:cNvPr id="3" name="Slide Number Placeholder 2"/>
          <p:cNvSpPr>
            <a:spLocks noGrp="1"/>
          </p:cNvSpPr>
          <p:nvPr>
            <p:ph type="sldNum" sz="quarter" idx="4"/>
          </p:nvPr>
        </p:nvSpPr>
        <p:spPr/>
        <p:txBody>
          <a:bodyPr/>
          <a:lstStyle/>
          <a:p>
            <a:fld id="{5A6719E9-FC1E-4AE4-A2F0-2206EDDAE867}" type="slidenum">
              <a:rPr lang="en-US" smtClean="0"/>
              <a:t>17</a:t>
            </a:fld>
            <a:endParaRPr lang="en-US"/>
          </a:p>
        </p:txBody>
      </p:sp>
    </p:spTree>
    <p:extLst>
      <p:ext uri="{BB962C8B-B14F-4D97-AF65-F5344CB8AC3E}">
        <p14:creationId xmlns:p14="http://schemas.microsoft.com/office/powerpoint/2010/main" val="40793702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err="1"/>
              <a:t>Government</a:t>
            </a:r>
            <a:r>
              <a:rPr lang="sv-SE" dirty="0"/>
              <a:t> </a:t>
            </a:r>
            <a:r>
              <a:rPr lang="sv-SE" dirty="0" err="1"/>
              <a:t>bonds</a:t>
            </a:r>
            <a:endParaRPr lang="sv-SE" dirty="0"/>
          </a:p>
        </p:txBody>
      </p:sp>
      <p:graphicFrame>
        <p:nvGraphicFramePr>
          <p:cNvPr id="4" name="Object 3"/>
          <p:cNvGraphicFramePr>
            <a:graphicFrameLocks noChangeAspect="1"/>
          </p:cNvGraphicFramePr>
          <p:nvPr>
            <p:extLst>
              <p:ext uri="{D42A27DB-BD31-4B8C-83A1-F6EECF244321}">
                <p14:modId xmlns:p14="http://schemas.microsoft.com/office/powerpoint/2010/main" val="1921805760"/>
              </p:ext>
            </p:extLst>
          </p:nvPr>
        </p:nvGraphicFramePr>
        <p:xfrm>
          <a:off x="2228917" y="1411200"/>
          <a:ext cx="4686168" cy="4693981"/>
        </p:xfrm>
        <a:graphic>
          <a:graphicData uri="http://schemas.openxmlformats.org/presentationml/2006/ole">
            <mc:AlternateContent xmlns:mc="http://schemas.openxmlformats.org/markup-compatibility/2006">
              <mc:Choice xmlns:v="urn:schemas-microsoft-com:vml" Requires="v">
                <p:oleObj spid="_x0000_s41917" name="Macrobond document" r:id="rId3" imgW="4760595" imgH="4769628" progId="Mbnd.mbnd">
                  <p:embed/>
                </p:oleObj>
              </mc:Choice>
              <mc:Fallback>
                <p:oleObj name="Macrobond document" r:id="rId3" imgW="4760595" imgH="4769628" progId="Mbnd.mbnd">
                  <p:embed/>
                  <p:pic>
                    <p:nvPicPr>
                      <p:cNvPr id="0" name=""/>
                      <p:cNvPicPr/>
                      <p:nvPr/>
                    </p:nvPicPr>
                    <p:blipFill>
                      <a:blip r:embed="rId4"/>
                      <a:stretch>
                        <a:fillRect/>
                      </a:stretch>
                    </p:blipFill>
                    <p:spPr>
                      <a:xfrm>
                        <a:off x="2228917" y="1411200"/>
                        <a:ext cx="4686168" cy="4693981"/>
                      </a:xfrm>
                      <a:prstGeom prst="rect">
                        <a:avLst/>
                      </a:prstGeom>
                    </p:spPr>
                  </p:pic>
                </p:oleObj>
              </mc:Fallback>
            </mc:AlternateContent>
          </a:graphicData>
        </a:graphic>
      </p:graphicFrame>
      <p:sp>
        <p:nvSpPr>
          <p:cNvPr id="3" name="Slide Number Placeholder 2"/>
          <p:cNvSpPr>
            <a:spLocks noGrp="1"/>
          </p:cNvSpPr>
          <p:nvPr>
            <p:ph type="sldNum" sz="quarter" idx="4"/>
          </p:nvPr>
        </p:nvSpPr>
        <p:spPr/>
        <p:txBody>
          <a:bodyPr/>
          <a:lstStyle/>
          <a:p>
            <a:fld id="{5A6719E9-FC1E-4AE4-A2F0-2206EDDAE867}" type="slidenum">
              <a:rPr lang="en-US" smtClean="0"/>
              <a:t>18</a:t>
            </a:fld>
            <a:endParaRPr lang="en-US"/>
          </a:p>
        </p:txBody>
      </p:sp>
    </p:spTree>
    <p:extLst>
      <p:ext uri="{BB962C8B-B14F-4D97-AF65-F5344CB8AC3E}">
        <p14:creationId xmlns:p14="http://schemas.microsoft.com/office/powerpoint/2010/main" val="42412385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err="1"/>
              <a:t>Commodities</a:t>
            </a:r>
            <a:endParaRPr lang="sv-SE" dirty="0"/>
          </a:p>
        </p:txBody>
      </p:sp>
      <p:graphicFrame>
        <p:nvGraphicFramePr>
          <p:cNvPr id="4" name="Object 3"/>
          <p:cNvGraphicFramePr>
            <a:graphicFrameLocks noChangeAspect="1"/>
          </p:cNvGraphicFramePr>
          <p:nvPr>
            <p:extLst>
              <p:ext uri="{D42A27DB-BD31-4B8C-83A1-F6EECF244321}">
                <p14:modId xmlns:p14="http://schemas.microsoft.com/office/powerpoint/2010/main" val="2066085716"/>
              </p:ext>
            </p:extLst>
          </p:nvPr>
        </p:nvGraphicFramePr>
        <p:xfrm>
          <a:off x="1908861" y="1636253"/>
          <a:ext cx="5288342" cy="3973713"/>
        </p:xfrm>
        <a:graphic>
          <a:graphicData uri="http://schemas.openxmlformats.org/presentationml/2006/ole">
            <mc:AlternateContent xmlns:mc="http://schemas.openxmlformats.org/markup-compatibility/2006">
              <mc:Choice xmlns:v="urn:schemas-microsoft-com:vml" Requires="v">
                <p:oleObj spid="_x0000_s42941" name="Macrobond document" r:id="rId3" imgW="3808476" imgH="2861777" progId="Mbnd.mbnd">
                  <p:embed/>
                </p:oleObj>
              </mc:Choice>
              <mc:Fallback>
                <p:oleObj name="Macrobond document" r:id="rId3" imgW="3808476" imgH="2861777" progId="Mbnd.mbnd">
                  <p:embed/>
                  <p:pic>
                    <p:nvPicPr>
                      <p:cNvPr id="0" name=""/>
                      <p:cNvPicPr/>
                      <p:nvPr/>
                    </p:nvPicPr>
                    <p:blipFill>
                      <a:blip r:embed="rId4"/>
                      <a:stretch>
                        <a:fillRect/>
                      </a:stretch>
                    </p:blipFill>
                    <p:spPr>
                      <a:xfrm>
                        <a:off x="1908861" y="1636253"/>
                        <a:ext cx="5288342" cy="3973713"/>
                      </a:xfrm>
                      <a:prstGeom prst="rect">
                        <a:avLst/>
                      </a:prstGeom>
                    </p:spPr>
                  </p:pic>
                </p:oleObj>
              </mc:Fallback>
            </mc:AlternateContent>
          </a:graphicData>
        </a:graphic>
      </p:graphicFrame>
      <p:sp>
        <p:nvSpPr>
          <p:cNvPr id="3" name="Slide Number Placeholder 2"/>
          <p:cNvSpPr>
            <a:spLocks noGrp="1"/>
          </p:cNvSpPr>
          <p:nvPr>
            <p:ph type="sldNum" sz="quarter" idx="4"/>
          </p:nvPr>
        </p:nvSpPr>
        <p:spPr/>
        <p:txBody>
          <a:bodyPr/>
          <a:lstStyle/>
          <a:p>
            <a:fld id="{5A6719E9-FC1E-4AE4-A2F0-2206EDDAE867}" type="slidenum">
              <a:rPr lang="en-US" smtClean="0"/>
              <a:t>19</a:t>
            </a:fld>
            <a:endParaRPr lang="en-US"/>
          </a:p>
        </p:txBody>
      </p:sp>
    </p:spTree>
    <p:extLst>
      <p:ext uri="{BB962C8B-B14F-4D97-AF65-F5344CB8AC3E}">
        <p14:creationId xmlns:p14="http://schemas.microsoft.com/office/powerpoint/2010/main" val="30684748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86000" y="1023408"/>
            <a:ext cx="4265882" cy="4940909"/>
          </a:xfrm>
          <a:prstGeom prst="rect">
            <a:avLst/>
          </a:prstGeom>
          <a:solidFill>
            <a:srgbClr val="CCDBEB"/>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Content Placeholder 9"/>
          <p:cNvSpPr>
            <a:spLocks noGrp="1"/>
          </p:cNvSpPr>
          <p:nvPr>
            <p:ph idx="1"/>
          </p:nvPr>
        </p:nvSpPr>
        <p:spPr>
          <a:xfrm>
            <a:off x="4769569" y="1119688"/>
            <a:ext cx="3987278" cy="4752000"/>
          </a:xfrm>
        </p:spPr>
        <p:txBody>
          <a:bodyPr>
            <a:normAutofit/>
          </a:bodyPr>
          <a:lstStyle/>
          <a:p>
            <a:pPr marL="0" indent="0">
              <a:lnSpc>
                <a:spcPct val="100000"/>
              </a:lnSpc>
              <a:buNone/>
            </a:pPr>
            <a:endParaRPr lang="sv-SE" sz="2000" b="1" dirty="0">
              <a:solidFill>
                <a:schemeClr val="tx1"/>
              </a:solidFill>
            </a:endParaRPr>
          </a:p>
          <a:p>
            <a:pPr marL="0" indent="0">
              <a:lnSpc>
                <a:spcPct val="100000"/>
              </a:lnSpc>
              <a:buClr>
                <a:srgbClr val="002060"/>
              </a:buClr>
              <a:buNone/>
            </a:pPr>
            <a:r>
              <a:rPr lang="" sz="2400" b="1" u="sng" dirty="0">
                <a:solidFill>
                  <a:schemeClr val="tx2"/>
                </a:solidFill>
              </a:rPr>
              <a:t>USA:</a:t>
            </a:r>
          </a:p>
          <a:p>
            <a:pPr marL="0" indent="0">
              <a:lnSpc>
                <a:spcPct val="100000"/>
              </a:lnSpc>
              <a:buClr>
                <a:srgbClr val="002060"/>
              </a:buClr>
              <a:buNone/>
            </a:pPr>
            <a:r>
              <a:rPr lang="" sz="2400" dirty="0">
                <a:solidFill>
                  <a:schemeClr val="tx1"/>
                </a:solidFill>
              </a:rPr>
              <a:t>Hökarnas tur att flyga</a:t>
            </a:r>
          </a:p>
          <a:p>
            <a:pPr marL="0" indent="0">
              <a:lnSpc>
                <a:spcPct val="100000"/>
              </a:lnSpc>
              <a:buClr>
                <a:srgbClr val="002060"/>
              </a:buClr>
              <a:buNone/>
            </a:pPr>
            <a:endParaRPr lang="" sz="2400" dirty="0">
              <a:solidFill>
                <a:schemeClr val="tx1"/>
              </a:solidFill>
            </a:endParaRPr>
          </a:p>
          <a:p>
            <a:pPr marL="0" indent="0">
              <a:lnSpc>
                <a:spcPct val="100000"/>
              </a:lnSpc>
              <a:buClr>
                <a:srgbClr val="002060"/>
              </a:buClr>
              <a:buNone/>
            </a:pPr>
            <a:r>
              <a:rPr lang="" sz="2400" b="1" u="sng" dirty="0">
                <a:solidFill>
                  <a:schemeClr val="tx2"/>
                </a:solidFill>
                <a:hlinkClick r:id="rId3"/>
              </a:rPr>
              <a:t>Storbritannien:</a:t>
            </a:r>
            <a:endParaRPr lang="" sz="2400" b="1" u="sng" dirty="0">
              <a:solidFill>
                <a:schemeClr val="tx2"/>
              </a:solidFill>
            </a:endParaRPr>
          </a:p>
          <a:p>
            <a:pPr marL="0" indent="0">
              <a:lnSpc>
                <a:spcPct val="100000"/>
              </a:lnSpc>
              <a:buClr>
                <a:srgbClr val="002060"/>
              </a:buClr>
              <a:buNone/>
            </a:pPr>
            <a:r>
              <a:rPr lang="" sz="2400" dirty="0">
                <a:solidFill>
                  <a:schemeClr val="tx1"/>
                </a:solidFill>
              </a:rPr>
              <a:t>Spekulationer om ny premiärminister har börjat</a:t>
            </a:r>
            <a:endParaRPr lang="sv-SE" sz="2400" dirty="0">
              <a:solidFill>
                <a:schemeClr val="tx1"/>
              </a:solidFill>
            </a:endParaRPr>
          </a:p>
        </p:txBody>
      </p:sp>
      <p:sp>
        <p:nvSpPr>
          <p:cNvPr id="7" name="Content Placeholder 9"/>
          <p:cNvSpPr txBox="1">
            <a:spLocks/>
          </p:cNvSpPr>
          <p:nvPr/>
        </p:nvSpPr>
        <p:spPr>
          <a:xfrm>
            <a:off x="567158" y="1119688"/>
            <a:ext cx="3915911" cy="4998266"/>
          </a:xfrm>
          <a:prstGeom prst="rect">
            <a:avLst/>
          </a:prstGeom>
          <a:ln>
            <a:noFill/>
          </a:ln>
        </p:spPr>
        <p:txBody>
          <a:bodyPr vert="horz" lIns="0" tIns="45720" rIns="91440" bIns="45720" rtlCol="0">
            <a:normAutofit/>
          </a:bodyPr>
          <a:lstStyle>
            <a:lvl1pPr marL="182563" indent="-182563" algn="l" defTabSz="914400" rtl="0" eaLnBrk="1" latinLnBrk="0" hangingPunct="1">
              <a:lnSpc>
                <a:spcPts val="2400"/>
              </a:lnSpc>
              <a:spcBef>
                <a:spcPts val="600"/>
              </a:spcBef>
              <a:spcAft>
                <a:spcPts val="0"/>
              </a:spcAft>
              <a:buClr>
                <a:srgbClr val="4A4A49"/>
              </a:buClr>
              <a:buFont typeface="Arial" pitchFamily="34" charset="0"/>
              <a:buChar char="•"/>
              <a:defRPr sz="2200" kern="1200" baseline="0">
                <a:solidFill>
                  <a:srgbClr val="4A4A49"/>
                </a:solidFill>
                <a:latin typeface="+mn-lt"/>
                <a:ea typeface="+mn-ea"/>
                <a:cs typeface="+mn-cs"/>
              </a:defRPr>
            </a:lvl1pPr>
            <a:lvl2pPr marL="357188" indent="-179388" algn="l" defTabSz="914400" rtl="0" eaLnBrk="1" latinLnBrk="0" hangingPunct="1">
              <a:lnSpc>
                <a:spcPts val="2200"/>
              </a:lnSpc>
              <a:spcBef>
                <a:spcPts val="600"/>
              </a:spcBef>
              <a:spcAft>
                <a:spcPts val="0"/>
              </a:spcAft>
              <a:buClr>
                <a:srgbClr val="4A4A49"/>
              </a:buClr>
              <a:buFont typeface="Arial" pitchFamily="34" charset="0"/>
              <a:buChar char="•"/>
              <a:defRPr sz="2000" kern="1200" baseline="0">
                <a:solidFill>
                  <a:srgbClr val="4A4A49"/>
                </a:solidFill>
                <a:latin typeface="+mn-lt"/>
                <a:ea typeface="+mn-ea"/>
                <a:cs typeface="+mn-cs"/>
              </a:defRPr>
            </a:lvl2pPr>
            <a:lvl3pPr marL="534988" indent="-177800" algn="l" defTabSz="914400" rtl="0" eaLnBrk="1" latinLnBrk="0" hangingPunct="1">
              <a:lnSpc>
                <a:spcPts val="2000"/>
              </a:lnSpc>
              <a:spcBef>
                <a:spcPts val="600"/>
              </a:spcBef>
              <a:spcAft>
                <a:spcPts val="0"/>
              </a:spcAft>
              <a:buClr>
                <a:srgbClr val="4A4A49"/>
              </a:buClr>
              <a:buFont typeface="Arial" pitchFamily="34" charset="0"/>
              <a:buChar char="•"/>
              <a:defRPr sz="1800" kern="1200" baseline="0">
                <a:solidFill>
                  <a:srgbClr val="4A4A49"/>
                </a:solidFill>
                <a:latin typeface="+mn-lt"/>
                <a:ea typeface="+mn-ea"/>
                <a:cs typeface="+mn-cs"/>
              </a:defRPr>
            </a:lvl3pPr>
            <a:lvl4pPr marL="720725" indent="-185738" algn="l" defTabSz="914400" rtl="0" eaLnBrk="1" latinLnBrk="0" hangingPunct="1">
              <a:lnSpc>
                <a:spcPts val="1800"/>
              </a:lnSpc>
              <a:spcBef>
                <a:spcPts val="500"/>
              </a:spcBef>
              <a:spcAft>
                <a:spcPts val="0"/>
              </a:spcAft>
              <a:buClr>
                <a:srgbClr val="4A4A49"/>
              </a:buClr>
              <a:buFont typeface="Arial" pitchFamily="34" charset="0"/>
              <a:buChar char="•"/>
              <a:defRPr sz="1600" kern="1200" baseline="0">
                <a:solidFill>
                  <a:srgbClr val="4A4A49"/>
                </a:solidFill>
                <a:latin typeface="+mn-lt"/>
                <a:ea typeface="+mn-ea"/>
                <a:cs typeface="+mn-cs"/>
              </a:defRPr>
            </a:lvl4pPr>
            <a:lvl5pPr marL="900113" indent="-179388" algn="l" defTabSz="914400" rtl="0" eaLnBrk="1" latinLnBrk="0" hangingPunct="1">
              <a:lnSpc>
                <a:spcPts val="1800"/>
              </a:lnSpc>
              <a:spcBef>
                <a:spcPts val="500"/>
              </a:spcBef>
              <a:spcAft>
                <a:spcPts val="0"/>
              </a:spcAft>
              <a:buClr>
                <a:srgbClr val="4A4A49"/>
              </a:buClr>
              <a:buFont typeface="Arial" pitchFamily="34" charset="0"/>
              <a:buChar char="•"/>
              <a:defRPr sz="1600" kern="1200" baseline="0">
                <a:solidFill>
                  <a:srgbClr val="4A4A49"/>
                </a:solidFill>
                <a:latin typeface="+mn-lt"/>
                <a:ea typeface="+mn-ea"/>
                <a:cs typeface="+mn-cs"/>
              </a:defRPr>
            </a:lvl5pPr>
            <a:lvl6pPr marL="1077913" indent="-177800" algn="l" defTabSz="914400" rtl="0" eaLnBrk="1" latinLnBrk="0" hangingPunct="1">
              <a:lnSpc>
                <a:spcPts val="1800"/>
              </a:lnSpc>
              <a:spcBef>
                <a:spcPts val="500"/>
              </a:spcBef>
              <a:spcAft>
                <a:spcPts val="0"/>
              </a:spcAft>
              <a:buClr>
                <a:srgbClr val="4A4A49"/>
              </a:buClr>
              <a:buFont typeface="Arial" pitchFamily="34" charset="0"/>
              <a:buChar char="•"/>
              <a:defRPr sz="1600" kern="1200" baseline="0">
                <a:solidFill>
                  <a:srgbClr val="4A4A49"/>
                </a:solidFill>
                <a:latin typeface="+mn-lt"/>
                <a:ea typeface="+mn-ea"/>
                <a:cs typeface="+mn-cs"/>
              </a:defRPr>
            </a:lvl6pPr>
            <a:lvl7pPr marL="1255713" indent="-177800" algn="l" defTabSz="914400" rtl="0" eaLnBrk="1" latinLnBrk="0" hangingPunct="1">
              <a:lnSpc>
                <a:spcPts val="1800"/>
              </a:lnSpc>
              <a:spcBef>
                <a:spcPts val="500"/>
              </a:spcBef>
              <a:spcAft>
                <a:spcPts val="0"/>
              </a:spcAft>
              <a:buClr>
                <a:srgbClr val="4A4A49"/>
              </a:buClr>
              <a:buFont typeface="Arial" pitchFamily="34" charset="0"/>
              <a:buChar char="•"/>
              <a:defRPr sz="1600" kern="1200" baseline="0">
                <a:solidFill>
                  <a:srgbClr val="4A4A49"/>
                </a:solidFill>
                <a:latin typeface="+mn-lt"/>
                <a:ea typeface="+mn-ea"/>
                <a:cs typeface="+mn-cs"/>
              </a:defRPr>
            </a:lvl7pPr>
            <a:lvl8pPr marL="1435100" indent="-179388" algn="l" defTabSz="914400" rtl="0" eaLnBrk="1" latinLnBrk="0" hangingPunct="1">
              <a:lnSpc>
                <a:spcPts val="1800"/>
              </a:lnSpc>
              <a:spcBef>
                <a:spcPts val="500"/>
              </a:spcBef>
              <a:spcAft>
                <a:spcPts val="0"/>
              </a:spcAft>
              <a:buClr>
                <a:srgbClr val="4A4A49"/>
              </a:buClr>
              <a:buFont typeface="Arial" pitchFamily="34" charset="0"/>
              <a:buChar char="•"/>
              <a:defRPr sz="1600" kern="1200" baseline="0">
                <a:solidFill>
                  <a:srgbClr val="4A4A49"/>
                </a:solidFill>
                <a:latin typeface="+mn-lt"/>
                <a:ea typeface="+mn-ea"/>
                <a:cs typeface="+mn-cs"/>
              </a:defRPr>
            </a:lvl8pPr>
            <a:lvl9pPr marL="1612900" indent="-177800" algn="l" defTabSz="914400" rtl="0" eaLnBrk="1" latinLnBrk="0" hangingPunct="1">
              <a:lnSpc>
                <a:spcPts val="1800"/>
              </a:lnSpc>
              <a:spcBef>
                <a:spcPts val="500"/>
              </a:spcBef>
              <a:spcAft>
                <a:spcPts val="0"/>
              </a:spcAft>
              <a:buClr>
                <a:srgbClr val="4A4A49"/>
              </a:buClr>
              <a:buFont typeface="Arial" pitchFamily="34" charset="0"/>
              <a:buChar char="•"/>
              <a:defRPr sz="1600" kern="1200" baseline="0">
                <a:solidFill>
                  <a:srgbClr val="4A4A49"/>
                </a:solidFill>
                <a:latin typeface="+mn-lt"/>
                <a:ea typeface="+mn-ea"/>
                <a:cs typeface="+mn-cs"/>
              </a:defRPr>
            </a:lvl9pPr>
          </a:lstStyle>
          <a:p>
            <a:pPr>
              <a:lnSpc>
                <a:spcPct val="100000"/>
              </a:lnSpc>
              <a:buClr>
                <a:srgbClr val="002060"/>
              </a:buClr>
              <a:buFont typeface="Arial" panose="020B0604020202020204" pitchFamily="34" charset="0"/>
              <a:buChar char="›"/>
            </a:pPr>
            <a:endParaRPr lang="sv-SE" sz="2400" b="1" dirty="0">
              <a:solidFill>
                <a:schemeClr val="tx1"/>
              </a:solidFill>
              <a:hlinkClick r:id="rId4"/>
            </a:endParaRPr>
          </a:p>
          <a:p>
            <a:pPr marL="0" indent="0">
              <a:lnSpc>
                <a:spcPct val="100000"/>
              </a:lnSpc>
              <a:buClr>
                <a:srgbClr val="002060"/>
              </a:buClr>
              <a:buNone/>
            </a:pPr>
            <a:r>
              <a:rPr lang="sv-SE" sz="2400" b="1" u="sng" dirty="0">
                <a:solidFill>
                  <a:schemeClr val="tx2"/>
                </a:solidFill>
              </a:rPr>
              <a:t>EU: </a:t>
            </a:r>
          </a:p>
          <a:p>
            <a:pPr marL="0" indent="0">
              <a:lnSpc>
                <a:spcPct val="100000"/>
              </a:lnSpc>
              <a:buClr>
                <a:srgbClr val="002060"/>
              </a:buClr>
              <a:buNone/>
            </a:pPr>
            <a:r>
              <a:rPr lang="sv-SE" sz="2400" dirty="0">
                <a:solidFill>
                  <a:schemeClr val="tx1"/>
                </a:solidFill>
              </a:rPr>
              <a:t>Enades om att ta fram ett pristak för gas</a:t>
            </a:r>
          </a:p>
        </p:txBody>
      </p:sp>
      <p:cxnSp>
        <p:nvCxnSpPr>
          <p:cNvPr id="12" name="Straight Connector 11"/>
          <p:cNvCxnSpPr/>
          <p:nvPr/>
        </p:nvCxnSpPr>
        <p:spPr>
          <a:xfrm flipH="1" flipV="1">
            <a:off x="468312" y="1035541"/>
            <a:ext cx="8207376" cy="37114"/>
          </a:xfrm>
          <a:prstGeom prst="line">
            <a:avLst/>
          </a:prstGeom>
          <a:ln w="111125">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Title 13"/>
          <p:cNvSpPr>
            <a:spLocks noGrp="1"/>
          </p:cNvSpPr>
          <p:nvPr>
            <p:ph type="title"/>
          </p:nvPr>
        </p:nvSpPr>
        <p:spPr/>
        <p:txBody>
          <a:bodyPr/>
          <a:lstStyle/>
          <a:p>
            <a:r>
              <a:rPr lang="sv-SE" sz="3200" dirty="0"/>
              <a:t>NYHETER</a:t>
            </a:r>
          </a:p>
        </p:txBody>
      </p:sp>
      <p:pic>
        <p:nvPicPr>
          <p:cNvPr id="23" name="Picture 2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32801" y="406718"/>
            <a:ext cx="463177" cy="463177"/>
          </a:xfrm>
          <a:prstGeom prst="rect">
            <a:avLst/>
          </a:prstGeom>
        </p:spPr>
      </p:pic>
      <p:sp>
        <p:nvSpPr>
          <p:cNvPr id="2" name="Slide Number Placeholder 1"/>
          <p:cNvSpPr>
            <a:spLocks noGrp="1"/>
          </p:cNvSpPr>
          <p:nvPr>
            <p:ph type="sldNum" sz="quarter" idx="4"/>
          </p:nvPr>
        </p:nvSpPr>
        <p:spPr/>
        <p:txBody>
          <a:bodyPr/>
          <a:lstStyle/>
          <a:p>
            <a:fld id="{5A6719E9-FC1E-4AE4-A2F0-2206EDDAE867}" type="slidenum">
              <a:rPr lang="en-US" smtClean="0"/>
              <a:t>2</a:t>
            </a:fld>
            <a:endParaRPr lang="en-US"/>
          </a:p>
        </p:txBody>
      </p:sp>
    </p:spTree>
    <p:extLst>
      <p:ext uri="{BB962C8B-B14F-4D97-AF65-F5344CB8AC3E}">
        <p14:creationId xmlns:p14="http://schemas.microsoft.com/office/powerpoint/2010/main" val="11934656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err="1"/>
              <a:t>Currencies</a:t>
            </a:r>
            <a:endParaRPr lang="sv-SE" dirty="0"/>
          </a:p>
        </p:txBody>
      </p:sp>
      <p:graphicFrame>
        <p:nvGraphicFramePr>
          <p:cNvPr id="4" name="Object 3"/>
          <p:cNvGraphicFramePr>
            <a:graphicFrameLocks noChangeAspect="1"/>
          </p:cNvGraphicFramePr>
          <p:nvPr>
            <p:extLst>
              <p:ext uri="{D42A27DB-BD31-4B8C-83A1-F6EECF244321}">
                <p14:modId xmlns:p14="http://schemas.microsoft.com/office/powerpoint/2010/main" val="327472419"/>
              </p:ext>
            </p:extLst>
          </p:nvPr>
        </p:nvGraphicFramePr>
        <p:xfrm>
          <a:off x="2088928" y="1411200"/>
          <a:ext cx="4744358" cy="4752267"/>
        </p:xfrm>
        <a:graphic>
          <a:graphicData uri="http://schemas.openxmlformats.org/presentationml/2006/ole">
            <mc:AlternateContent xmlns:mc="http://schemas.openxmlformats.org/markup-compatibility/2006">
              <mc:Choice xmlns:v="urn:schemas-microsoft-com:vml" Requires="v">
                <p:oleObj spid="_x0000_s43965" name="Macrobond document" r:id="rId4" imgW="4760595" imgH="4769628" progId="Mbnd.mbnd">
                  <p:embed/>
                </p:oleObj>
              </mc:Choice>
              <mc:Fallback>
                <p:oleObj name="Macrobond document" r:id="rId4" imgW="4760595" imgH="4769628" progId="Mbnd.mbnd">
                  <p:embed/>
                  <p:pic>
                    <p:nvPicPr>
                      <p:cNvPr id="0" name=""/>
                      <p:cNvPicPr/>
                      <p:nvPr/>
                    </p:nvPicPr>
                    <p:blipFill>
                      <a:blip r:embed="rId5"/>
                      <a:stretch>
                        <a:fillRect/>
                      </a:stretch>
                    </p:blipFill>
                    <p:spPr>
                      <a:xfrm>
                        <a:off x="2088928" y="1411200"/>
                        <a:ext cx="4744358" cy="4752267"/>
                      </a:xfrm>
                      <a:prstGeom prst="rect">
                        <a:avLst/>
                      </a:prstGeom>
                    </p:spPr>
                  </p:pic>
                </p:oleObj>
              </mc:Fallback>
            </mc:AlternateContent>
          </a:graphicData>
        </a:graphic>
      </p:graphicFrame>
      <p:sp>
        <p:nvSpPr>
          <p:cNvPr id="3" name="Slide Number Placeholder 2"/>
          <p:cNvSpPr>
            <a:spLocks noGrp="1"/>
          </p:cNvSpPr>
          <p:nvPr>
            <p:ph type="sldNum" sz="quarter" idx="4"/>
          </p:nvPr>
        </p:nvSpPr>
        <p:spPr/>
        <p:txBody>
          <a:bodyPr/>
          <a:lstStyle/>
          <a:p>
            <a:fld id="{5A6719E9-FC1E-4AE4-A2F0-2206EDDAE867}" type="slidenum">
              <a:rPr lang="en-US" smtClean="0"/>
              <a:t>20</a:t>
            </a:fld>
            <a:endParaRPr lang="en-US"/>
          </a:p>
        </p:txBody>
      </p:sp>
    </p:spTree>
    <p:extLst>
      <p:ext uri="{BB962C8B-B14F-4D97-AF65-F5344CB8AC3E}">
        <p14:creationId xmlns:p14="http://schemas.microsoft.com/office/powerpoint/2010/main" val="11998837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133165" y="610967"/>
            <a:ext cx="8458200" cy="5709255"/>
          </a:xfrm>
          <a:prstGeom prst="rect">
            <a:avLst/>
          </a:prstGeom>
          <a:noFill/>
          <a:ln w="12700">
            <a:noFill/>
            <a:miter lim="800000"/>
            <a:headEnd type="none" w="sm" len="sm"/>
            <a:tailEnd type="none" w="sm" len="sm"/>
          </a:ln>
        </p:spPr>
        <p:txBody>
          <a:bodyPr wrap="square">
            <a:spAutoFit/>
          </a:bodyPr>
          <a:lstStyle/>
          <a:p>
            <a:r>
              <a:rPr lang="sv-SE" sz="1000" b="1" dirty="0"/>
              <a:t>Varningar för risker</a:t>
            </a:r>
          </a:p>
          <a:p>
            <a:r>
              <a:rPr lang="sv-SE" sz="1000" dirty="0">
                <a:solidFill>
                  <a:schemeClr val="tx1"/>
                </a:solidFill>
              </a:rPr>
              <a:t>Alla placeringar innebär risker och investeraren uppmanas att fatta egna beslut om lämpligheten att placera i något av de värdepapper som omnämns i rapporten, mot bakgrund av egna mål med placeringen, ekonomisk ställning och riskvillighet. Ett finansiellt instruments historiska avkastning är inte en garanti för framtida avkastning. Värdet på finansiella instrument kan både öka och minska och det är inte säkert att du får tillbaka hela det investerade kapitalet. </a:t>
            </a:r>
          </a:p>
          <a:p>
            <a:r>
              <a:rPr lang="sv-SE" sz="1000" b="1" dirty="0"/>
              <a:t>Ansvarsbegränsningar</a:t>
            </a:r>
          </a:p>
          <a:p>
            <a:r>
              <a:rPr lang="sv-SE" sz="1000" dirty="0">
                <a:solidFill>
                  <a:schemeClr val="tx1"/>
                </a:solidFill>
              </a:rPr>
              <a:t>Handelsbanken </a:t>
            </a:r>
            <a:r>
              <a:rPr lang="sv-SE" sz="1000" dirty="0" err="1">
                <a:solidFill>
                  <a:schemeClr val="tx1"/>
                </a:solidFill>
              </a:rPr>
              <a:t>Capital</a:t>
            </a:r>
            <a:r>
              <a:rPr lang="sv-SE" sz="1000" dirty="0">
                <a:solidFill>
                  <a:schemeClr val="tx1"/>
                </a:solidFill>
              </a:rPr>
              <a:t> Markets, som är en division inom Svenska Handelsbanken AB (</a:t>
            </a:r>
            <a:r>
              <a:rPr lang="sv-SE" sz="1000" dirty="0" err="1">
                <a:solidFill>
                  <a:schemeClr val="tx1"/>
                </a:solidFill>
              </a:rPr>
              <a:t>publ</a:t>
            </a:r>
            <a:r>
              <a:rPr lang="sv-SE" sz="1000" dirty="0">
                <a:solidFill>
                  <a:schemeClr val="tx1"/>
                </a:solidFill>
              </a:rPr>
              <a:t>) (i fortsättningen kallad ”SHB”), är ansvarig för sammanställningen av analysrapporter. I Sverige står SHB under tillsyn av Finansinspektionen, i Norge av norska Finansinspektionen, i Finland av finska Finansinspektionen och i Danmark av danska Finansinspektionen. Alla analysrapporter bygger på information från handels- och statistiktjänster och annan information som SHB bedömt vara tillförlitlig. SHB har emellertid inte själv verifierat informationen och kan inte garantera att informationen är sann, korrekt eller fullständig. </a:t>
            </a:r>
          </a:p>
          <a:p>
            <a:r>
              <a:rPr lang="sv-SE" sz="1000" dirty="0">
                <a:solidFill>
                  <a:schemeClr val="tx1"/>
                </a:solidFill>
              </a:rPr>
              <a:t>SHB eller någon av dess närstående företag, tjänstemän, styrelseledamöter eller medarbetare åtar sig inget som helst ansvar gentemot en person för direkta, indirekta eller särskilda skador eller följdskador som uppstår efter användning av information i analysrapporter, inklusive eventuell utebliven vinst, utan begränsning. Detta gäller även om SHB uttryckligen har informerats om möjligheten eller sannolikheten för sådana skador.</a:t>
            </a:r>
          </a:p>
          <a:p>
            <a:r>
              <a:rPr lang="sv-SE" sz="1000" dirty="0">
                <a:solidFill>
                  <a:schemeClr val="tx1"/>
                </a:solidFill>
              </a:rPr>
              <a:t>Åsikterna i SHB:s analysrapporter är SHB:s och dess dotterbolags medarbetares uppfattningar och avspeglar respektive analytikers personliga uppfattning vid nuvarande tidpunkt och kan förändras. Det finns inga garantier för att framtida händelser ligger i linje med dessa uppfattningar. Varje analytiker som identifierats i rapporten intygar också att de uppfattningar som uttrycks här och som tillhör analytikern korrekt avspeglar hans eller hennes personliga uppfattningar om de företag eller värdepapper som diskuteras i analysrapporten. </a:t>
            </a:r>
          </a:p>
          <a:p>
            <a:r>
              <a:rPr lang="sv-SE" sz="1000" dirty="0">
                <a:solidFill>
                  <a:schemeClr val="tx1"/>
                </a:solidFill>
              </a:rPr>
              <a:t>Syftet med SHB:s analysrapporter är endast att ge information. Informationen i analysrapporterna utgör ingen personlig rekommendation eller personligt investeringsråd, och analysrapporterna eller uppfattningarna bör inte utgöra underlag för investeringsbeslut eller strategiska beslut. Detta dokument utgör inte eller är inte del av ett erbjudande om försäljning eller tecknande av eller inbjudan till ett erbjudande om att köpa eller teckna värdepapper, och det ska heller inte, helt eller delvis, utgöra underlag för eller användas i samband med eventuellt avtal eller åtagande i någon form. Det är inte säkert att tidigare utveckling upprepas och tidigare utveckling ska inte tas som en indikation på framtida utveckling. Värdet på investeringarna och avkastningen från dem kan gå såväl ned som upp och investeraren riskerar att förlora hela sitt investerade innehav. Investeraren garanteras inga vinster på investeringar och kan förlora pengar. Förändringar i valutakurser kan förorsaka att värdet på investeringar gjorda i andra länder och vinster från dessa stiger eller faller. Denna analysprodukt uppdateras regelbundet.</a:t>
            </a:r>
          </a:p>
          <a:p>
            <a:r>
              <a:rPr lang="sv-SE" sz="1000" dirty="0">
                <a:solidFill>
                  <a:schemeClr val="tx1"/>
                </a:solidFill>
              </a:rPr>
              <a:t>Ingen del av SHB:s analysrapporter får reproduceras eller spridas till någon annan person utan att SHB dessförinnan lämnat sitt skriftliga medgivande därtill. Spridningen av detta dokument kan i vissa jurisdiktioner vara förbjuden i lag och personer som på något sätt mottar dokumentet måste själva förvissa sig om, och iaktta, eventuella restriktioner. Rapporten innefattar inga legala eller skatterelaterade aspekter kopplade till </a:t>
            </a:r>
            <a:r>
              <a:rPr lang="sv-SE" sz="1000" dirty="0" err="1">
                <a:solidFill>
                  <a:schemeClr val="tx1"/>
                </a:solidFill>
              </a:rPr>
              <a:t>emittentens</a:t>
            </a:r>
            <a:r>
              <a:rPr lang="sv-SE" sz="1000" dirty="0">
                <a:solidFill>
                  <a:schemeClr val="tx1"/>
                </a:solidFill>
              </a:rPr>
              <a:t> planerade eller befintliga emissioner av skuldebrev. Innehållet är uteslutande avsett för kunder i Sverige</a:t>
            </a:r>
            <a:r>
              <a:rPr lang="sv-SE" sz="800" dirty="0">
                <a:solidFill>
                  <a:schemeClr val="tx1"/>
                </a:solidFill>
              </a:rPr>
              <a:t>.</a:t>
            </a:r>
          </a:p>
        </p:txBody>
      </p:sp>
      <p:sp>
        <p:nvSpPr>
          <p:cNvPr id="6" name="Rectangle 2"/>
          <p:cNvSpPr txBox="1">
            <a:spLocks noChangeArrowheads="1"/>
          </p:cNvSpPr>
          <p:nvPr/>
        </p:nvSpPr>
        <p:spPr bwMode="black">
          <a:xfrm>
            <a:off x="133165" y="297190"/>
            <a:ext cx="8930936" cy="411434"/>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eaLnBrk="1" hangingPunct="1">
              <a:lnSpc>
                <a:spcPct val="100000"/>
              </a:lnSpc>
              <a:spcBef>
                <a:spcPct val="0"/>
              </a:spcBef>
              <a:defRPr/>
            </a:pPr>
            <a:r>
              <a:rPr lang="sv-SE" sz="1900" b="1" kern="0" dirty="0">
                <a:latin typeface="+mj-lt"/>
                <a:ea typeface="+mj-ea"/>
                <a:cs typeface="+mj-cs"/>
              </a:rPr>
              <a:t>Ansvarsbegränsning och särskilda upplysningar</a:t>
            </a:r>
            <a:endParaRPr kumimoji="0" lang="en-GB" sz="1900" b="1" i="0" u="none" strike="noStrike" kern="0" cap="none" spc="0" normalizeH="0" baseline="0" noProof="0" dirty="0">
              <a:ln>
                <a:noFill/>
              </a:ln>
              <a:solidFill>
                <a:schemeClr val="tx2"/>
              </a:solidFill>
              <a:effectLst/>
              <a:uLnTx/>
              <a:uFillTx/>
              <a:latin typeface="+mj-lt"/>
              <a:ea typeface="+mj-ea"/>
              <a:cs typeface="+mj-cs"/>
            </a:endParaRPr>
          </a:p>
        </p:txBody>
      </p:sp>
    </p:spTree>
    <p:extLst>
      <p:ext uri="{BB962C8B-B14F-4D97-AF65-F5344CB8AC3E}">
        <p14:creationId xmlns:p14="http://schemas.microsoft.com/office/powerpoint/2010/main" val="7947261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8557" y="404663"/>
            <a:ext cx="8640960" cy="5601533"/>
          </a:xfrm>
          <a:prstGeom prst="rect">
            <a:avLst/>
          </a:prstGeom>
          <a:noFill/>
        </p:spPr>
        <p:txBody>
          <a:bodyPr wrap="square" rtlCol="0">
            <a:spAutoFit/>
          </a:bodyPr>
          <a:lstStyle/>
          <a:p>
            <a:r>
              <a:rPr lang="sv-SE" sz="1000" b="1" dirty="0"/>
              <a:t>Viktiga upplysningar om analyser</a:t>
            </a:r>
          </a:p>
          <a:p>
            <a:r>
              <a:rPr lang="sv-SE" sz="1000" dirty="0">
                <a:solidFill>
                  <a:schemeClr val="tx1"/>
                </a:solidFill>
              </a:rPr>
              <a:t>SHB:s medarbetare, inklusive analytiker, får ersättning som genereras av företagets totala lönsamhet. Ersättningen till analytiker baseras inte på specifika </a:t>
            </a:r>
            <a:r>
              <a:rPr lang="sv-SE" sz="1000" dirty="0" err="1">
                <a:solidFill>
                  <a:schemeClr val="tx1"/>
                </a:solidFill>
              </a:rPr>
              <a:t>corporate</a:t>
            </a:r>
            <a:r>
              <a:rPr lang="sv-SE" sz="1000" dirty="0">
                <a:solidFill>
                  <a:schemeClr val="tx1"/>
                </a:solidFill>
              </a:rPr>
              <a:t> </a:t>
            </a:r>
            <a:r>
              <a:rPr lang="sv-SE" sz="1000" dirty="0" err="1">
                <a:solidFill>
                  <a:schemeClr val="tx1"/>
                </a:solidFill>
              </a:rPr>
              <a:t>finance</a:t>
            </a:r>
            <a:r>
              <a:rPr lang="sv-SE" sz="1000" dirty="0">
                <a:solidFill>
                  <a:schemeClr val="tx1"/>
                </a:solidFill>
              </a:rPr>
              <a:t>- eller obligationsmarknadstjänster. Ingen del av analytikerns ersättning har kopplats, eller kommer att kopplas, direkt eller indirekt till specifika rekommendationer eller uppfattningar som uttrycks i analysrapporterna.</a:t>
            </a:r>
          </a:p>
          <a:p>
            <a:r>
              <a:rPr lang="sv-SE" sz="1000" dirty="0">
                <a:solidFill>
                  <a:schemeClr val="tx1"/>
                </a:solidFill>
              </a:rPr>
              <a:t>SHB och/eller dess dotterbolag kan erbjuda investmentbank-tjänster och andra tjänster, inklusive </a:t>
            </a:r>
            <a:r>
              <a:rPr lang="sv-SE" sz="1000" dirty="0" err="1">
                <a:solidFill>
                  <a:schemeClr val="tx1"/>
                </a:solidFill>
              </a:rPr>
              <a:t>corporate</a:t>
            </a:r>
            <a:r>
              <a:rPr lang="sv-SE" sz="1000" dirty="0">
                <a:solidFill>
                  <a:schemeClr val="tx1"/>
                </a:solidFill>
              </a:rPr>
              <a:t> banking-tjänster och värdepappersrådgivning, åt företagen som omnämns i vår analys. Vi kan agera rådgivare och/eller mäklare åt de företag som omnämns i vår analys. SHB kan också ansöka om </a:t>
            </a:r>
            <a:r>
              <a:rPr lang="sv-SE" sz="1000" dirty="0" err="1">
                <a:solidFill>
                  <a:schemeClr val="tx1"/>
                </a:solidFill>
              </a:rPr>
              <a:t>corporate</a:t>
            </a:r>
            <a:r>
              <a:rPr lang="sv-SE" sz="1000" dirty="0">
                <a:solidFill>
                  <a:schemeClr val="tx1"/>
                </a:solidFill>
              </a:rPr>
              <a:t> </a:t>
            </a:r>
            <a:r>
              <a:rPr lang="sv-SE" sz="1000" dirty="0" err="1">
                <a:solidFill>
                  <a:schemeClr val="tx1"/>
                </a:solidFill>
              </a:rPr>
              <a:t>finance</a:t>
            </a:r>
            <a:r>
              <a:rPr lang="sv-SE" sz="1000" dirty="0">
                <a:solidFill>
                  <a:schemeClr val="tx1"/>
                </a:solidFill>
              </a:rPr>
              <a:t>-uppdrag hos dessa företag. Vi köper och säljer värdepapper som omnämns i vår analys från kunder i eget namn. Vi kan därför vid olika tidpunkter ha en lång eller kort position i sådana värdepapper. Vi kan också fungera som marknadsgarant för värdepapper avseende alla företag som omnämns i analysrapporten. </a:t>
            </a:r>
          </a:p>
          <a:p>
            <a:r>
              <a:rPr lang="sv-SE" sz="1000" dirty="0">
                <a:solidFill>
                  <a:schemeClr val="tx1"/>
                </a:solidFill>
              </a:rPr>
              <a:t>SHB, dess närstående företag, kunder, tjänstemän, styrelseledamöter eller medarbetare kan äga eller inneha positioner i värdepapper som omnämns i analysrapporterna.</a:t>
            </a:r>
          </a:p>
          <a:p>
            <a:r>
              <a:rPr lang="sv-SE" sz="1000" dirty="0">
                <a:solidFill>
                  <a:schemeClr val="tx1"/>
                </a:solidFill>
              </a:rPr>
              <a:t>Under vissa förutsättningar får banken i samband med tjänster avseende finansiella instrument betala eller ta emot incitament, t.ex. avgifter och kommission från andra än kunden. Incitament kan bestå av såväl monetära som icke-monetära förmåner. Om incitament utges till eller tas emot av tredje part krävs att ersättningen ska syfta till att höja kvaliteten på tjänsten och att den inte hindrar banken från att tillvarata kundens intressen. Kunden ska informeras om de ersättningar som banken tar emot. </a:t>
            </a:r>
          </a:p>
          <a:p>
            <a:r>
              <a:rPr lang="sv-SE" sz="1000" dirty="0">
                <a:solidFill>
                  <a:schemeClr val="tx1"/>
                </a:solidFill>
              </a:rPr>
              <a:t>När banken tillhandahåller investeringsanalys tar banken emot och behåller ersättningar och förmåner som utgör mindre icke-monetära förmåner från tredje part. Mindre icke-monetära förmåner består av något av följande. </a:t>
            </a:r>
          </a:p>
          <a:p>
            <a:pPr marL="171450" lvl="0" indent="-171450">
              <a:buFont typeface="Arial" panose="020B0604020202020204" pitchFamily="34" charset="0"/>
              <a:buChar char="•"/>
            </a:pPr>
            <a:r>
              <a:rPr lang="sv-SE" sz="1000" dirty="0">
                <a:solidFill>
                  <a:schemeClr val="tx1"/>
                </a:solidFill>
              </a:rPr>
              <a:t>Uppgifter eller dokumentation om ett finansiellt instrument eller en investeringstjänst, som är av allmän karaktär.</a:t>
            </a:r>
          </a:p>
          <a:p>
            <a:pPr marL="171450" lvl="0" indent="-171450">
              <a:buFont typeface="Arial" panose="020B0604020202020204" pitchFamily="34" charset="0"/>
              <a:buChar char="•"/>
            </a:pPr>
            <a:r>
              <a:rPr lang="sv-SE" sz="1000" dirty="0">
                <a:solidFill>
                  <a:schemeClr val="tx1"/>
                </a:solidFill>
              </a:rPr>
              <a:t>Skriftligt material som framställts av en </a:t>
            </a:r>
            <a:r>
              <a:rPr lang="sv-SE" sz="1000" dirty="0" err="1">
                <a:solidFill>
                  <a:schemeClr val="tx1"/>
                </a:solidFill>
              </a:rPr>
              <a:t>tredjepart</a:t>
            </a:r>
            <a:r>
              <a:rPr lang="sv-SE" sz="1000" dirty="0">
                <a:solidFill>
                  <a:schemeClr val="tx1"/>
                </a:solidFill>
              </a:rPr>
              <a:t> som är </a:t>
            </a:r>
            <a:r>
              <a:rPr lang="sv-SE" sz="1000" dirty="0" err="1">
                <a:solidFill>
                  <a:schemeClr val="tx1"/>
                </a:solidFill>
              </a:rPr>
              <a:t>emittent</a:t>
            </a:r>
            <a:r>
              <a:rPr lang="sv-SE" sz="1000" dirty="0">
                <a:solidFill>
                  <a:schemeClr val="tx1"/>
                </a:solidFill>
              </a:rPr>
              <a:t> för att marknadsföra en nyemission.</a:t>
            </a:r>
          </a:p>
          <a:p>
            <a:pPr marL="171450" lvl="0" indent="-171450">
              <a:buFont typeface="Arial" panose="020B0604020202020204" pitchFamily="34" charset="0"/>
              <a:buChar char="•"/>
            </a:pPr>
            <a:r>
              <a:rPr lang="sv-SE" sz="1000" dirty="0">
                <a:solidFill>
                  <a:schemeClr val="tx1"/>
                </a:solidFill>
              </a:rPr>
              <a:t>Deltagande i konferenser och seminarier som gäller ett visst instrument eller en viss investeringstjänst</a:t>
            </a:r>
          </a:p>
          <a:p>
            <a:pPr marL="171450" lvl="0" indent="-171450">
              <a:buFont typeface="Arial" panose="020B0604020202020204" pitchFamily="34" charset="0"/>
              <a:buChar char="•"/>
            </a:pPr>
            <a:r>
              <a:rPr lang="sv-SE" sz="1000" dirty="0">
                <a:solidFill>
                  <a:schemeClr val="tx1"/>
                </a:solidFill>
              </a:rPr>
              <a:t>Representation upp till ett rimligt värde.  </a:t>
            </a:r>
          </a:p>
          <a:p>
            <a:r>
              <a:rPr lang="sv-SE" sz="1000" dirty="0">
                <a:solidFill>
                  <a:schemeClr val="tx1"/>
                </a:solidFill>
              </a:rPr>
              <a:t>Banken har riktlinjer för analys, vilka ska säkerställa analytikers och analysavdelningens integritet och oberoende samt identifiera faktiska eller potentiella intressekonflikter som berör analytiker eller banken, samt att lösa sådana eventuella konflikter genom att eliminera eller minska dem och/eller offentliggöra dem om lämpligt. Som ett led i kontrollen av intressekonflikter har Handelsbanken infört restriktioner (”informationshinder”) i kommunikationen mellan analysavdelningen och andra avdelningar inom Handelsbanken. Analysavdelningen är organisatoriskt åtskild från </a:t>
            </a:r>
            <a:r>
              <a:rPr lang="sv-SE" sz="1000" dirty="0" err="1">
                <a:solidFill>
                  <a:schemeClr val="tx1"/>
                </a:solidFill>
              </a:rPr>
              <a:t>corporate</a:t>
            </a:r>
            <a:r>
              <a:rPr lang="sv-SE" sz="1000" dirty="0">
                <a:solidFill>
                  <a:schemeClr val="tx1"/>
                </a:solidFill>
              </a:rPr>
              <a:t> </a:t>
            </a:r>
            <a:r>
              <a:rPr lang="sv-SE" sz="1000" dirty="0" err="1">
                <a:solidFill>
                  <a:schemeClr val="tx1"/>
                </a:solidFill>
              </a:rPr>
              <a:t>finance</a:t>
            </a:r>
            <a:r>
              <a:rPr lang="sv-SE" sz="1000" dirty="0">
                <a:solidFill>
                  <a:schemeClr val="tx1"/>
                </a:solidFill>
              </a:rPr>
              <a:t>-avdelningen och andra avdelningar med liknande arbetsuppgifter. I riktlinjerna för analysavdelningen finns regler för hur ersättningar, bonus och lön får betalas ut till analytiker, vilka marknadsföringsaktiviteter en analytiker får delta i, hur analytiker ska hantera sina egna och närståendes värdepappersaffärer m.m. Vidare finns också inskränkningar i kommunikationen mellan analytikern och det analyserade bolaget. </a:t>
            </a:r>
          </a:p>
        </p:txBody>
      </p:sp>
    </p:spTree>
    <p:extLst>
      <p:ext uri="{BB962C8B-B14F-4D97-AF65-F5344CB8AC3E}">
        <p14:creationId xmlns:p14="http://schemas.microsoft.com/office/powerpoint/2010/main" val="15399771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8557" y="404663"/>
            <a:ext cx="8640960" cy="1510350"/>
          </a:xfrm>
          <a:prstGeom prst="rect">
            <a:avLst/>
          </a:prstGeom>
          <a:noFill/>
        </p:spPr>
        <p:txBody>
          <a:bodyPr wrap="square" rtlCol="0">
            <a:spAutoFit/>
          </a:bodyPr>
          <a:lstStyle/>
          <a:p>
            <a:r>
              <a:rPr lang="sv-SE" sz="1000" dirty="0">
                <a:solidFill>
                  <a:schemeClr val="tx1"/>
                </a:solidFill>
              </a:rPr>
              <a:t>Enligt bankens Etiska riktlinjer i Handelsbankenkoncernen ska styrelsen och samtliga anställda inom Handelsbanken i sin verksamhet i banken och vid andra uppdrag iaktta hög etisk standard. Anställda i banken ska uppträda så att förtroendet för banken upprätthålls. All verksamhet i koncernen ska präglas av hög etisk standard. Intressekonflikter ska identifieras och handläggas på ett för berörda parter rimligt sätt. Policyn för etik beskriver, utöver detta, även hur anställda som misstänker oegentligheter eller andra missförhållanden ska förfara, exempelvis med hjälp av SHB:s visselblåsarsystem (</a:t>
            </a:r>
            <a:r>
              <a:rPr lang="sv-SE" sz="1000" dirty="0" err="1">
                <a:solidFill>
                  <a:schemeClr val="tx1"/>
                </a:solidFill>
              </a:rPr>
              <a:t>whistleblowing</a:t>
            </a:r>
            <a:r>
              <a:rPr lang="sv-SE" sz="1000" dirty="0">
                <a:solidFill>
                  <a:schemeClr val="tx1"/>
                </a:solidFill>
              </a:rPr>
              <a:t>). I SHBs policy för korruption fastslås vikten av att förebygga och aldrig acceptera korruption, samt att alltid agera vid misstanke om korruption. För fullständig information om Handelsbankens Policyer hänvisas till Handelsbankens hemsida www.handelsbanken.se / Om banken / Hållbarhet / Policyer och riktlinjer.</a:t>
            </a:r>
            <a:r>
              <a:rPr lang="en-US" sz="1000" dirty="0"/>
              <a:t> </a:t>
            </a:r>
            <a:endParaRPr lang="sv-SE" sz="1000" dirty="0"/>
          </a:p>
          <a:p>
            <a:endParaRPr lang="sv-SE" sz="1000" dirty="0"/>
          </a:p>
        </p:txBody>
      </p:sp>
    </p:spTree>
    <p:extLst>
      <p:ext uri="{BB962C8B-B14F-4D97-AF65-F5344CB8AC3E}">
        <p14:creationId xmlns:p14="http://schemas.microsoft.com/office/powerpoint/2010/main" val="23657591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97AC4-22C4-4BD4-8D47-70B9EB655793}"/>
              </a:ext>
            </a:extLst>
          </p:cNvPr>
          <p:cNvSpPr>
            <a:spLocks noGrp="1"/>
          </p:cNvSpPr>
          <p:nvPr>
            <p:ph type="title"/>
          </p:nvPr>
        </p:nvSpPr>
        <p:spPr/>
        <p:txBody>
          <a:bodyPr/>
          <a:lstStyle/>
          <a:p>
            <a:r>
              <a:rPr lang="sv-SE" dirty="0" err="1"/>
              <a:t>Rishi</a:t>
            </a:r>
            <a:r>
              <a:rPr lang="sv-SE" dirty="0"/>
              <a:t> och Penny är favoriter</a:t>
            </a:r>
            <a:endParaRPr lang="en-GB" dirty="0"/>
          </a:p>
        </p:txBody>
      </p:sp>
      <p:sp>
        <p:nvSpPr>
          <p:cNvPr id="3" name="Slide Number Placeholder 2">
            <a:extLst>
              <a:ext uri="{FF2B5EF4-FFF2-40B4-BE49-F238E27FC236}">
                <a16:creationId xmlns:a16="http://schemas.microsoft.com/office/drawing/2014/main" id="{F4D1FD7D-96D5-4D69-8CAE-6CAE0E498B83}"/>
              </a:ext>
            </a:extLst>
          </p:cNvPr>
          <p:cNvSpPr>
            <a:spLocks noGrp="1"/>
          </p:cNvSpPr>
          <p:nvPr>
            <p:ph type="sldNum" sz="quarter" idx="4"/>
          </p:nvPr>
        </p:nvSpPr>
        <p:spPr/>
        <p:txBody>
          <a:bodyPr/>
          <a:lstStyle/>
          <a:p>
            <a:fld id="{5A6719E9-FC1E-4AE4-A2F0-2206EDDAE867}" type="slidenum">
              <a:rPr lang="en-US" smtClean="0"/>
              <a:t>3</a:t>
            </a:fld>
            <a:endParaRPr lang="en-US"/>
          </a:p>
        </p:txBody>
      </p:sp>
      <p:pic>
        <p:nvPicPr>
          <p:cNvPr id="75778" name="Picture 2">
            <a:extLst>
              <a:ext uri="{FF2B5EF4-FFF2-40B4-BE49-F238E27FC236}">
                <a16:creationId xmlns:a16="http://schemas.microsoft.com/office/drawing/2014/main" id="{37862996-D702-41DE-847C-6262687C4BA7}"/>
              </a:ext>
            </a:extLst>
          </p:cNvPr>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bwMode="auto">
          <a:xfrm>
            <a:off x="468310" y="1094222"/>
            <a:ext cx="1864634" cy="248617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Rounded Corners 6">
            <a:extLst>
              <a:ext uri="{FF2B5EF4-FFF2-40B4-BE49-F238E27FC236}">
                <a16:creationId xmlns:a16="http://schemas.microsoft.com/office/drawing/2014/main" id="{97AB3B27-3DF2-4795-AA37-A7A87BB3E57F}"/>
              </a:ext>
            </a:extLst>
          </p:cNvPr>
          <p:cNvSpPr/>
          <p:nvPr/>
        </p:nvSpPr>
        <p:spPr>
          <a:xfrm>
            <a:off x="0" y="3726000"/>
            <a:ext cx="2870337" cy="1668158"/>
          </a:xfrm>
          <a:prstGeom prst="roundRect">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Penny </a:t>
            </a:r>
            <a:r>
              <a:rPr lang="sv-SE" dirty="0" err="1"/>
              <a:t>Mourdant</a:t>
            </a:r>
            <a:r>
              <a:rPr lang="sv-SE" dirty="0"/>
              <a:t> – Trea i förra omgången och obefläckat förflutet. Oprövad – försvarsminister i 85 dagar</a:t>
            </a:r>
            <a:endParaRPr lang="en-GB" dirty="0"/>
          </a:p>
        </p:txBody>
      </p:sp>
      <p:pic>
        <p:nvPicPr>
          <p:cNvPr id="75780" name="Picture 4" descr="Boris Johnson delivers a speech on his last day in office">
            <a:extLst>
              <a:ext uri="{FF2B5EF4-FFF2-40B4-BE49-F238E27FC236}">
                <a16:creationId xmlns:a16="http://schemas.microsoft.com/office/drawing/2014/main" id="{4C8006CE-2D53-49D2-960C-69BDFFA91CF1}"/>
              </a:ext>
            </a:extLst>
          </p:cNvPr>
          <p:cNvPicPr>
            <a:picLocks noGrp="1" noChangeAspect="1" noChangeArrowheads="1"/>
          </p:cNvPicPr>
          <p:nvPr>
            <p:ph sz="half" idx="13"/>
          </p:nvPr>
        </p:nvPicPr>
        <p:blipFill>
          <a:blip r:embed="rId4">
            <a:extLst>
              <a:ext uri="{28A0092B-C50C-407E-A947-70E740481C1C}">
                <a14:useLocalDpi xmlns:a14="http://schemas.microsoft.com/office/drawing/2010/main" val="0"/>
              </a:ext>
            </a:extLst>
          </a:blip>
          <a:srcRect/>
          <a:stretch>
            <a:fillRect/>
          </a:stretch>
        </p:blipFill>
        <p:spPr bwMode="auto">
          <a:xfrm>
            <a:off x="3014980" y="4078034"/>
            <a:ext cx="2780263" cy="1668158"/>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Rounded Corners 7">
            <a:extLst>
              <a:ext uri="{FF2B5EF4-FFF2-40B4-BE49-F238E27FC236}">
                <a16:creationId xmlns:a16="http://schemas.microsoft.com/office/drawing/2014/main" id="{3B9DDB05-4145-4B0F-8FB0-ECB16D045C4F}"/>
              </a:ext>
            </a:extLst>
          </p:cNvPr>
          <p:cNvSpPr/>
          <p:nvPr/>
        </p:nvSpPr>
        <p:spPr>
          <a:xfrm>
            <a:off x="5946354" y="3726000"/>
            <a:ext cx="2780264" cy="2596817"/>
          </a:xfrm>
          <a:prstGeom prst="roundRect">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BOJO – Fortsatt väldigt populär bland  många i partiet. Men fortsatt under utredning och svårt att gå till val med det förflutna. Ogillad av många britter</a:t>
            </a:r>
            <a:endParaRPr lang="en-GB" dirty="0"/>
          </a:p>
        </p:txBody>
      </p:sp>
      <p:pic>
        <p:nvPicPr>
          <p:cNvPr id="75782" name="Picture 6">
            <a:extLst>
              <a:ext uri="{FF2B5EF4-FFF2-40B4-BE49-F238E27FC236}">
                <a16:creationId xmlns:a16="http://schemas.microsoft.com/office/drawing/2014/main" id="{BFA9278D-9B69-44B5-B878-F09769779B6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48420" y="892293"/>
            <a:ext cx="2042033" cy="2723551"/>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Rounded Corners 8">
            <a:extLst>
              <a:ext uri="{FF2B5EF4-FFF2-40B4-BE49-F238E27FC236}">
                <a16:creationId xmlns:a16="http://schemas.microsoft.com/office/drawing/2014/main" id="{985DC91C-8E85-4326-8A1F-F4E6018B7AC5}"/>
              </a:ext>
            </a:extLst>
          </p:cNvPr>
          <p:cNvSpPr/>
          <p:nvPr/>
        </p:nvSpPr>
        <p:spPr>
          <a:xfrm>
            <a:off x="3507018" y="1372414"/>
            <a:ext cx="2439336" cy="1900644"/>
          </a:xfrm>
          <a:prstGeom prst="roundRect">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err="1"/>
              <a:t>Rishi</a:t>
            </a:r>
            <a:r>
              <a:rPr lang="sv-SE" dirty="0"/>
              <a:t> </a:t>
            </a:r>
            <a:r>
              <a:rPr lang="sv-SE" dirty="0" err="1"/>
              <a:t>Sunak</a:t>
            </a:r>
            <a:r>
              <a:rPr lang="sv-SE" dirty="0"/>
              <a:t> Ses som en teknokrat, kanske vad partiet behöver. Familjens förmögenhet en lätt måltavla för motståndare</a:t>
            </a:r>
            <a:endParaRPr lang="en-GB" dirty="0"/>
          </a:p>
        </p:txBody>
      </p:sp>
    </p:spTree>
    <p:extLst>
      <p:ext uri="{BB962C8B-B14F-4D97-AF65-F5344CB8AC3E}">
        <p14:creationId xmlns:p14="http://schemas.microsoft.com/office/powerpoint/2010/main" val="29193909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sv-SE" dirty="0"/>
              <a:t>Antal på arbetslöshetsunderstöd i USA</a:t>
            </a:r>
            <a:endParaRPr lang="en-GB" dirty="0"/>
          </a:p>
        </p:txBody>
      </p:sp>
      <p:sp>
        <p:nvSpPr>
          <p:cNvPr id="5" name="Slide Number Placeholder 4"/>
          <p:cNvSpPr>
            <a:spLocks noGrp="1"/>
          </p:cNvSpPr>
          <p:nvPr>
            <p:ph type="sldNum" sz="quarter" idx="4"/>
          </p:nvPr>
        </p:nvSpPr>
        <p:spPr/>
        <p:txBody>
          <a:bodyPr/>
          <a:lstStyle/>
          <a:p>
            <a:fld id="{9550993B-7783-4DAA-86AF-D58FA63828B1}" type="slidenum">
              <a:rPr lang="sv-SE" smtClean="0"/>
              <a:pPr/>
              <a:t>4</a:t>
            </a:fld>
            <a:endParaRPr lang="sv-SE"/>
          </a:p>
        </p:txBody>
      </p:sp>
      <p:graphicFrame>
        <p:nvGraphicFramePr>
          <p:cNvPr id="2" name="Object 1"/>
          <p:cNvGraphicFramePr>
            <a:graphicFrameLocks noChangeAspect="1"/>
          </p:cNvGraphicFramePr>
          <p:nvPr>
            <p:extLst>
              <p:ext uri="{D42A27DB-BD31-4B8C-83A1-F6EECF244321}">
                <p14:modId xmlns:p14="http://schemas.microsoft.com/office/powerpoint/2010/main" val="1568843455"/>
              </p:ext>
            </p:extLst>
          </p:nvPr>
        </p:nvGraphicFramePr>
        <p:xfrm>
          <a:off x="1546183" y="1455721"/>
          <a:ext cx="6051633" cy="4550556"/>
        </p:xfrm>
        <a:graphic>
          <a:graphicData uri="http://schemas.openxmlformats.org/presentationml/2006/ole">
            <mc:AlternateContent xmlns:mc="http://schemas.openxmlformats.org/markup-compatibility/2006">
              <mc:Choice xmlns:v="urn:schemas-microsoft-com:vml" Requires="v">
                <p:oleObj spid="_x0000_s70663" name="Macrobond document" r:id="rId4" imgW="5074730" imgH="3815703" progId="Mbnd.mbnd">
                  <p:embed/>
                </p:oleObj>
              </mc:Choice>
              <mc:Fallback>
                <p:oleObj name="Macrobond document" r:id="rId4" imgW="5074730" imgH="3815703" progId="Mbnd.mbnd">
                  <p:embed/>
                  <p:pic>
                    <p:nvPicPr>
                      <p:cNvPr id="2" name="Object 1"/>
                      <p:cNvPicPr/>
                      <p:nvPr/>
                    </p:nvPicPr>
                    <p:blipFill>
                      <a:blip r:embed="rId5"/>
                      <a:stretch>
                        <a:fillRect/>
                      </a:stretch>
                    </p:blipFill>
                    <p:spPr>
                      <a:xfrm>
                        <a:off x="1546183" y="1455721"/>
                        <a:ext cx="6051633" cy="4550556"/>
                      </a:xfrm>
                      <a:prstGeom prst="rect">
                        <a:avLst/>
                      </a:prstGeom>
                    </p:spPr>
                  </p:pic>
                </p:oleObj>
              </mc:Fallback>
            </mc:AlternateContent>
          </a:graphicData>
        </a:graphic>
      </p:graphicFrame>
    </p:spTree>
    <p:extLst>
      <p:ext uri="{BB962C8B-B14F-4D97-AF65-F5344CB8AC3E}">
        <p14:creationId xmlns:p14="http://schemas.microsoft.com/office/powerpoint/2010/main" val="39758160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p:cNvSpPr/>
          <p:nvPr/>
        </p:nvSpPr>
        <p:spPr>
          <a:xfrm>
            <a:off x="436138" y="974142"/>
            <a:ext cx="3951288" cy="4940909"/>
          </a:xfrm>
          <a:prstGeom prst="rect">
            <a:avLst/>
          </a:prstGeom>
          <a:solidFill>
            <a:srgbClr val="CCDBEB"/>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266" name="Rectangle 2"/>
          <p:cNvSpPr>
            <a:spLocks noGrp="1" noChangeArrowheads="1"/>
          </p:cNvSpPr>
          <p:nvPr>
            <p:ph type="title"/>
          </p:nvPr>
        </p:nvSpPr>
        <p:spPr>
          <a:xfrm>
            <a:off x="468312" y="475200"/>
            <a:ext cx="8207376" cy="720000"/>
          </a:xfrm>
        </p:spPr>
        <p:txBody>
          <a:bodyPr>
            <a:normAutofit/>
          </a:bodyPr>
          <a:lstStyle/>
          <a:p>
            <a:r>
              <a:rPr lang="sv-SE" sz="3200" dirty="0"/>
              <a:t>MARKNADEN</a:t>
            </a:r>
          </a:p>
        </p:txBody>
      </p:sp>
      <p:sp>
        <p:nvSpPr>
          <p:cNvPr id="11267" name="Rectangle 3"/>
          <p:cNvSpPr>
            <a:spLocks noGrp="1" noChangeArrowheads="1"/>
          </p:cNvSpPr>
          <p:nvPr>
            <p:ph sz="half" idx="1"/>
          </p:nvPr>
        </p:nvSpPr>
        <p:spPr>
          <a:xfrm>
            <a:off x="468312" y="650967"/>
            <a:ext cx="3440112" cy="5330825"/>
          </a:xfrm>
        </p:spPr>
        <p:txBody>
          <a:bodyPr>
            <a:normAutofit/>
          </a:bodyPr>
          <a:lstStyle/>
          <a:p>
            <a:pPr lvl="1">
              <a:buNone/>
            </a:pPr>
            <a:endParaRPr lang="sv-SE" sz="1600" dirty="0">
              <a:solidFill>
                <a:schemeClr val="tx1"/>
              </a:solidFill>
            </a:endParaRPr>
          </a:p>
          <a:p>
            <a:pPr marL="0" indent="0">
              <a:buNone/>
            </a:pPr>
            <a:r>
              <a:rPr lang="sv-SE" b="1" dirty="0">
                <a:solidFill>
                  <a:schemeClr val="accent1"/>
                </a:solidFill>
              </a:rPr>
              <a:t>Sedan torsdag 16:15</a:t>
            </a:r>
          </a:p>
          <a:p>
            <a:pPr>
              <a:lnSpc>
                <a:spcPct val="250000"/>
              </a:lnSpc>
              <a:buClr>
                <a:srgbClr val="002C4D"/>
              </a:buClr>
              <a:buFont typeface="Arial" panose="020B0604020202020204" pitchFamily="34" charset="0"/>
              <a:buChar char="›"/>
            </a:pPr>
            <a:r>
              <a:rPr lang="sv-SE" sz="1400" b="1" dirty="0">
                <a:solidFill>
                  <a:schemeClr val="tx1"/>
                </a:solidFill>
              </a:rPr>
              <a:t>Aktier: Nedi USA och Asien. US </a:t>
            </a:r>
            <a:r>
              <a:rPr lang="sv-SE" sz="1400" b="1" dirty="0" err="1">
                <a:solidFill>
                  <a:schemeClr val="tx1"/>
                </a:solidFill>
              </a:rPr>
              <a:t>fut</a:t>
            </a:r>
            <a:r>
              <a:rPr lang="sv-SE" sz="1400" b="1" dirty="0">
                <a:solidFill>
                  <a:schemeClr val="tx1"/>
                </a:solidFill>
              </a:rPr>
              <a:t> något ned och Euro </a:t>
            </a:r>
            <a:r>
              <a:rPr lang="sv-SE" sz="1400" b="1" dirty="0" err="1">
                <a:solidFill>
                  <a:schemeClr val="tx1"/>
                </a:solidFill>
              </a:rPr>
              <a:t>Stoxx</a:t>
            </a:r>
            <a:r>
              <a:rPr lang="sv-SE" sz="1400" b="1" dirty="0">
                <a:solidFill>
                  <a:schemeClr val="tx1"/>
                </a:solidFill>
              </a:rPr>
              <a:t> ned 1%</a:t>
            </a:r>
            <a:endParaRPr lang="" sz="1400" b="1" dirty="0">
              <a:solidFill>
                <a:schemeClr val="tx1"/>
              </a:solidFill>
            </a:endParaRPr>
          </a:p>
          <a:p>
            <a:pPr>
              <a:lnSpc>
                <a:spcPct val="250000"/>
              </a:lnSpc>
              <a:buClr>
                <a:srgbClr val="002C4D"/>
              </a:buClr>
              <a:buFont typeface="Arial" panose="020B0604020202020204" pitchFamily="34" charset="0"/>
              <a:buChar char="›"/>
            </a:pPr>
            <a:r>
              <a:rPr lang="sv-SE" sz="1400" b="1" dirty="0">
                <a:solidFill>
                  <a:schemeClr val="tx1"/>
                </a:solidFill>
              </a:rPr>
              <a:t>Räntor: Nya </a:t>
            </a:r>
            <a:r>
              <a:rPr lang="sv-SE" sz="1400" b="1" dirty="0" err="1">
                <a:solidFill>
                  <a:schemeClr val="tx1"/>
                </a:solidFill>
              </a:rPr>
              <a:t>highs</a:t>
            </a:r>
            <a:r>
              <a:rPr lang="sv-SE" sz="1400" b="1" dirty="0">
                <a:solidFill>
                  <a:schemeClr val="tx1"/>
                </a:solidFill>
              </a:rPr>
              <a:t> på långa och lit högre korta</a:t>
            </a:r>
          </a:p>
          <a:p>
            <a:pPr>
              <a:lnSpc>
                <a:spcPct val="250000"/>
              </a:lnSpc>
              <a:buClr>
                <a:srgbClr val="002C4D"/>
              </a:buClr>
              <a:buFont typeface="Arial" panose="020B0604020202020204" pitchFamily="34" charset="0"/>
              <a:buChar char="›"/>
            </a:pPr>
            <a:r>
              <a:rPr lang="sv-SE" sz="1400" b="1" dirty="0">
                <a:solidFill>
                  <a:schemeClr val="tx1"/>
                </a:solidFill>
              </a:rPr>
              <a:t>FX: Svagare JPY, USDCNY nytt 15-årshögsta, svagare SEK</a:t>
            </a:r>
          </a:p>
          <a:p>
            <a:pPr>
              <a:lnSpc>
                <a:spcPct val="250000"/>
              </a:lnSpc>
              <a:buClr>
                <a:srgbClr val="002C4D"/>
              </a:buClr>
              <a:buFont typeface="Arial" panose="020B0604020202020204" pitchFamily="34" charset="0"/>
              <a:buChar char="›"/>
            </a:pPr>
            <a:r>
              <a:rPr lang="sv-SE" sz="1400" b="1" dirty="0">
                <a:solidFill>
                  <a:schemeClr val="tx1"/>
                </a:solidFill>
              </a:rPr>
              <a:t>Råvaror: Små ändringar men metallindex upp</a:t>
            </a:r>
          </a:p>
        </p:txBody>
      </p:sp>
      <p:cxnSp>
        <p:nvCxnSpPr>
          <p:cNvPr id="28" name="Straight Connector 27"/>
          <p:cNvCxnSpPr/>
          <p:nvPr/>
        </p:nvCxnSpPr>
        <p:spPr>
          <a:xfrm flipH="1" flipV="1">
            <a:off x="436138" y="937028"/>
            <a:ext cx="8207376" cy="37114"/>
          </a:xfrm>
          <a:prstGeom prst="line">
            <a:avLst/>
          </a:prstGeom>
          <a:ln w="111125">
            <a:solidFill>
              <a:schemeClr val="tx2"/>
            </a:solidFill>
          </a:ln>
        </p:spPr>
        <p:style>
          <a:lnRef idx="1">
            <a:schemeClr val="accent1"/>
          </a:lnRef>
          <a:fillRef idx="0">
            <a:schemeClr val="accent1"/>
          </a:fillRef>
          <a:effectRef idx="0">
            <a:schemeClr val="accent1"/>
          </a:effectRef>
          <a:fontRef idx="minor">
            <a:schemeClr val="tx1"/>
          </a:fontRef>
        </p:style>
      </p:cxnSp>
      <p:pic>
        <p:nvPicPr>
          <p:cNvPr id="38" name="Picture 3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90096" y="389299"/>
            <a:ext cx="523336" cy="523336"/>
          </a:xfrm>
          <a:prstGeom prst="rect">
            <a:avLst/>
          </a:prstGeom>
        </p:spPr>
      </p:pic>
      <p:sp>
        <p:nvSpPr>
          <p:cNvPr id="2" name="Slide Number Placeholder 1"/>
          <p:cNvSpPr>
            <a:spLocks noGrp="1"/>
          </p:cNvSpPr>
          <p:nvPr>
            <p:ph type="sldNum" sz="quarter" idx="4"/>
          </p:nvPr>
        </p:nvSpPr>
        <p:spPr/>
        <p:txBody>
          <a:bodyPr/>
          <a:lstStyle/>
          <a:p>
            <a:fld id="{5A6719E9-FC1E-4AE4-A2F0-2206EDDAE867}" type="slidenum">
              <a:rPr lang="en-US" smtClean="0"/>
              <a:t>5</a:t>
            </a:fld>
            <a:endParaRPr lang="en-US"/>
          </a:p>
        </p:txBody>
      </p:sp>
      <p:pic>
        <p:nvPicPr>
          <p:cNvPr id="4" name="Picture 3">
            <a:extLst>
              <a:ext uri="{FF2B5EF4-FFF2-40B4-BE49-F238E27FC236}">
                <a16:creationId xmlns:a16="http://schemas.microsoft.com/office/drawing/2014/main" id="{9D5FEA86-2419-4BF6-9B4C-64962EBA6E26}"/>
              </a:ext>
            </a:extLst>
          </p:cNvPr>
          <p:cNvPicPr>
            <a:picLocks noChangeAspect="1"/>
          </p:cNvPicPr>
          <p:nvPr/>
        </p:nvPicPr>
        <p:blipFill>
          <a:blip r:embed="rId4"/>
          <a:stretch>
            <a:fillRect/>
          </a:stretch>
        </p:blipFill>
        <p:spPr>
          <a:xfrm>
            <a:off x="4347413" y="1011256"/>
            <a:ext cx="4707906" cy="4866680"/>
          </a:xfrm>
          <a:prstGeom prst="rect">
            <a:avLst/>
          </a:prstGeom>
        </p:spPr>
      </p:pic>
    </p:spTree>
    <p:extLst>
      <p:ext uri="{BB962C8B-B14F-4D97-AF65-F5344CB8AC3E}">
        <p14:creationId xmlns:p14="http://schemas.microsoft.com/office/powerpoint/2010/main" val="14094054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4075F-6940-4CA1-AE1B-54CF1C5F4B07}"/>
              </a:ext>
            </a:extLst>
          </p:cNvPr>
          <p:cNvSpPr>
            <a:spLocks noGrp="1"/>
          </p:cNvSpPr>
          <p:nvPr>
            <p:ph type="title"/>
          </p:nvPr>
        </p:nvSpPr>
        <p:spPr/>
        <p:txBody>
          <a:bodyPr/>
          <a:lstStyle/>
          <a:p>
            <a:r>
              <a:rPr lang="sv-SE" dirty="0"/>
              <a:t>Ingen stor reaktion på EU-beslut</a:t>
            </a:r>
            <a:endParaRPr lang="en-GB" dirty="0"/>
          </a:p>
        </p:txBody>
      </p:sp>
      <p:sp>
        <p:nvSpPr>
          <p:cNvPr id="3" name="Slide Number Placeholder 2">
            <a:extLst>
              <a:ext uri="{FF2B5EF4-FFF2-40B4-BE49-F238E27FC236}">
                <a16:creationId xmlns:a16="http://schemas.microsoft.com/office/drawing/2014/main" id="{A6B32AF5-AD8F-4DE0-BE31-290F28D0D289}"/>
              </a:ext>
            </a:extLst>
          </p:cNvPr>
          <p:cNvSpPr>
            <a:spLocks noGrp="1"/>
          </p:cNvSpPr>
          <p:nvPr>
            <p:ph type="sldNum" sz="quarter" idx="4"/>
          </p:nvPr>
        </p:nvSpPr>
        <p:spPr/>
        <p:txBody>
          <a:bodyPr/>
          <a:lstStyle/>
          <a:p>
            <a:fld id="{5A6719E9-FC1E-4AE4-A2F0-2206EDDAE867}" type="slidenum">
              <a:rPr lang="en-US" smtClean="0"/>
              <a:t>6</a:t>
            </a:fld>
            <a:endParaRPr lang="en-US"/>
          </a:p>
        </p:txBody>
      </p:sp>
      <p:graphicFrame>
        <p:nvGraphicFramePr>
          <p:cNvPr id="4" name="Object 3">
            <a:extLst>
              <a:ext uri="{FF2B5EF4-FFF2-40B4-BE49-F238E27FC236}">
                <a16:creationId xmlns:a16="http://schemas.microsoft.com/office/drawing/2014/main" id="{2DF73414-CF5E-4747-AC51-BB90E80D933A}"/>
              </a:ext>
            </a:extLst>
          </p:cNvPr>
          <p:cNvGraphicFramePr>
            <a:graphicFrameLocks noChangeAspect="1"/>
          </p:cNvGraphicFramePr>
          <p:nvPr>
            <p:extLst>
              <p:ext uri="{D42A27DB-BD31-4B8C-83A1-F6EECF244321}">
                <p14:modId xmlns:p14="http://schemas.microsoft.com/office/powerpoint/2010/main" val="2174180388"/>
              </p:ext>
            </p:extLst>
          </p:nvPr>
        </p:nvGraphicFramePr>
        <p:xfrm>
          <a:off x="2000250" y="1497013"/>
          <a:ext cx="5141913" cy="3863975"/>
        </p:xfrm>
        <a:graphic>
          <a:graphicData uri="http://schemas.openxmlformats.org/presentationml/2006/ole">
            <mc:AlternateContent xmlns:mc="http://schemas.openxmlformats.org/markup-compatibility/2006">
              <mc:Choice xmlns:v="urn:schemas-microsoft-com:vml" Requires="v">
                <p:oleObj spid="_x0000_s76803" name="Macrobond document" r:id="rId3" imgW="5141299" imgH="3863291" progId="Mbnd.mbnd">
                  <p:embed/>
                </p:oleObj>
              </mc:Choice>
              <mc:Fallback>
                <p:oleObj name="Macrobond document" r:id="rId3" imgW="5141299" imgH="3863291" progId="Mbnd.mbnd">
                  <p:embed/>
                  <p:pic>
                    <p:nvPicPr>
                      <p:cNvPr id="0" name=""/>
                      <p:cNvPicPr/>
                      <p:nvPr/>
                    </p:nvPicPr>
                    <p:blipFill>
                      <a:blip r:embed="rId4"/>
                      <a:stretch>
                        <a:fillRect/>
                      </a:stretch>
                    </p:blipFill>
                    <p:spPr>
                      <a:xfrm>
                        <a:off x="2000250" y="1497013"/>
                        <a:ext cx="5141913" cy="3863975"/>
                      </a:xfrm>
                      <a:prstGeom prst="rect">
                        <a:avLst/>
                      </a:prstGeom>
                    </p:spPr>
                  </p:pic>
                </p:oleObj>
              </mc:Fallback>
            </mc:AlternateContent>
          </a:graphicData>
        </a:graphic>
      </p:graphicFrame>
    </p:spTree>
    <p:extLst>
      <p:ext uri="{BB962C8B-B14F-4D97-AF65-F5344CB8AC3E}">
        <p14:creationId xmlns:p14="http://schemas.microsoft.com/office/powerpoint/2010/main" val="35676494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59B52B-E635-48BD-A81E-136F5CDBA825}"/>
              </a:ext>
            </a:extLst>
          </p:cNvPr>
          <p:cNvSpPr>
            <a:spLocks noGrp="1"/>
          </p:cNvSpPr>
          <p:nvPr>
            <p:ph type="title"/>
          </p:nvPr>
        </p:nvSpPr>
        <p:spPr>
          <a:xfrm>
            <a:off x="291849" y="459158"/>
            <a:ext cx="8207376" cy="720000"/>
          </a:xfrm>
        </p:spPr>
        <p:txBody>
          <a:bodyPr/>
          <a:lstStyle/>
          <a:p>
            <a:r>
              <a:rPr lang="sv-SE" dirty="0"/>
              <a:t>USDJPY igenom 150 utan interventioner</a:t>
            </a:r>
            <a:endParaRPr lang="en-GB" dirty="0"/>
          </a:p>
        </p:txBody>
      </p:sp>
      <p:graphicFrame>
        <p:nvGraphicFramePr>
          <p:cNvPr id="3" name="Object 2">
            <a:extLst>
              <a:ext uri="{FF2B5EF4-FFF2-40B4-BE49-F238E27FC236}">
                <a16:creationId xmlns:a16="http://schemas.microsoft.com/office/drawing/2014/main" id="{6B2F60FF-7A16-4912-9126-CF13B489D55A}"/>
              </a:ext>
            </a:extLst>
          </p:cNvPr>
          <p:cNvGraphicFramePr>
            <a:graphicFrameLocks noChangeAspect="1"/>
          </p:cNvGraphicFramePr>
          <p:nvPr>
            <p:extLst>
              <p:ext uri="{D42A27DB-BD31-4B8C-83A1-F6EECF244321}">
                <p14:modId xmlns:p14="http://schemas.microsoft.com/office/powerpoint/2010/main" val="1371063518"/>
              </p:ext>
            </p:extLst>
          </p:nvPr>
        </p:nvGraphicFramePr>
        <p:xfrm>
          <a:off x="1955689" y="1504913"/>
          <a:ext cx="5174575" cy="3889020"/>
        </p:xfrm>
        <a:graphic>
          <a:graphicData uri="http://schemas.openxmlformats.org/presentationml/2006/ole">
            <mc:AlternateContent xmlns:mc="http://schemas.openxmlformats.org/markup-compatibility/2006">
              <mc:Choice xmlns:v="urn:schemas-microsoft-com:vml" Requires="v">
                <p:oleObj spid="_x0000_s71687" name="Macrobond document" r:id="rId4" imgW="3808476" imgH="2861777" progId="Mbnd.mbnd">
                  <p:embed/>
                </p:oleObj>
              </mc:Choice>
              <mc:Fallback>
                <p:oleObj name="Macrobond document" r:id="rId4" imgW="3808476" imgH="2861777" progId="Mbnd.mbnd">
                  <p:embed/>
                  <p:pic>
                    <p:nvPicPr>
                      <p:cNvPr id="3" name="Object 2">
                        <a:extLst>
                          <a:ext uri="{FF2B5EF4-FFF2-40B4-BE49-F238E27FC236}">
                            <a16:creationId xmlns:a16="http://schemas.microsoft.com/office/drawing/2014/main" id="{6B2F60FF-7A16-4912-9126-CF13B489D55A}"/>
                          </a:ext>
                        </a:extLst>
                      </p:cNvPr>
                      <p:cNvPicPr/>
                      <p:nvPr/>
                    </p:nvPicPr>
                    <p:blipFill>
                      <a:blip r:embed="rId5"/>
                      <a:stretch>
                        <a:fillRect/>
                      </a:stretch>
                    </p:blipFill>
                    <p:spPr>
                      <a:xfrm>
                        <a:off x="1955689" y="1504913"/>
                        <a:ext cx="5174575" cy="3889020"/>
                      </a:xfrm>
                      <a:prstGeom prst="rect">
                        <a:avLst/>
                      </a:prstGeom>
                    </p:spPr>
                  </p:pic>
                </p:oleObj>
              </mc:Fallback>
            </mc:AlternateContent>
          </a:graphicData>
        </a:graphic>
      </p:graphicFrame>
    </p:spTree>
    <p:extLst>
      <p:ext uri="{BB962C8B-B14F-4D97-AF65-F5344CB8AC3E}">
        <p14:creationId xmlns:p14="http://schemas.microsoft.com/office/powerpoint/2010/main" val="33008897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6A5271-F0A5-4BC0-9DB1-9566DA9E8D36}"/>
              </a:ext>
            </a:extLst>
          </p:cNvPr>
          <p:cNvSpPr>
            <a:spLocks noGrp="1"/>
          </p:cNvSpPr>
          <p:nvPr>
            <p:ph type="title"/>
          </p:nvPr>
        </p:nvSpPr>
        <p:spPr/>
        <p:txBody>
          <a:bodyPr/>
          <a:lstStyle/>
          <a:p>
            <a:r>
              <a:rPr lang="sv-SE" dirty="0"/>
              <a:t>”</a:t>
            </a:r>
            <a:r>
              <a:rPr lang="sv-SE" dirty="0" err="1"/>
              <a:t>High</a:t>
            </a:r>
            <a:r>
              <a:rPr lang="sv-SE" dirty="0"/>
              <a:t> for </a:t>
            </a:r>
            <a:r>
              <a:rPr lang="sv-SE" dirty="0" err="1"/>
              <a:t>longer</a:t>
            </a:r>
            <a:r>
              <a:rPr lang="sv-SE" dirty="0"/>
              <a:t>”</a:t>
            </a:r>
            <a:endParaRPr lang="en-GB" dirty="0"/>
          </a:p>
        </p:txBody>
      </p:sp>
      <p:sp>
        <p:nvSpPr>
          <p:cNvPr id="3" name="Slide Number Placeholder 2">
            <a:extLst>
              <a:ext uri="{FF2B5EF4-FFF2-40B4-BE49-F238E27FC236}">
                <a16:creationId xmlns:a16="http://schemas.microsoft.com/office/drawing/2014/main" id="{D20FF44B-6EE1-4D45-990C-9246A4576BA5}"/>
              </a:ext>
            </a:extLst>
          </p:cNvPr>
          <p:cNvSpPr>
            <a:spLocks noGrp="1"/>
          </p:cNvSpPr>
          <p:nvPr>
            <p:ph type="sldNum" sz="quarter" idx="4"/>
          </p:nvPr>
        </p:nvSpPr>
        <p:spPr/>
        <p:txBody>
          <a:bodyPr/>
          <a:lstStyle/>
          <a:p>
            <a:fld id="{5A6719E9-FC1E-4AE4-A2F0-2206EDDAE867}" type="slidenum">
              <a:rPr lang="en-US" smtClean="0"/>
              <a:t>8</a:t>
            </a:fld>
            <a:endParaRPr lang="en-US"/>
          </a:p>
        </p:txBody>
      </p:sp>
      <p:graphicFrame>
        <p:nvGraphicFramePr>
          <p:cNvPr id="4" name="Object 3">
            <a:extLst>
              <a:ext uri="{FF2B5EF4-FFF2-40B4-BE49-F238E27FC236}">
                <a16:creationId xmlns:a16="http://schemas.microsoft.com/office/drawing/2014/main" id="{113901EC-743D-4789-BF4B-6FB4A674DCCD}"/>
              </a:ext>
            </a:extLst>
          </p:cNvPr>
          <p:cNvGraphicFramePr>
            <a:graphicFrameLocks noChangeAspect="1"/>
          </p:cNvGraphicFramePr>
          <p:nvPr>
            <p:extLst>
              <p:ext uri="{D42A27DB-BD31-4B8C-83A1-F6EECF244321}">
                <p14:modId xmlns:p14="http://schemas.microsoft.com/office/powerpoint/2010/main" val="2216976780"/>
              </p:ext>
            </p:extLst>
          </p:nvPr>
        </p:nvGraphicFramePr>
        <p:xfrm>
          <a:off x="2011680" y="1343015"/>
          <a:ext cx="5334000" cy="4008838"/>
        </p:xfrm>
        <a:graphic>
          <a:graphicData uri="http://schemas.openxmlformats.org/presentationml/2006/ole">
            <mc:AlternateContent xmlns:mc="http://schemas.openxmlformats.org/markup-compatibility/2006">
              <mc:Choice xmlns:v="urn:schemas-microsoft-com:vml" Requires="v">
                <p:oleObj spid="_x0000_s66573" name="Macrobond document" r:id="rId4" imgW="3808476" imgH="2861777" progId="Mbnd.mbnd">
                  <p:embed/>
                </p:oleObj>
              </mc:Choice>
              <mc:Fallback>
                <p:oleObj name="Macrobond document" r:id="rId4" imgW="3808476" imgH="2861777" progId="Mbnd.mbnd">
                  <p:embed/>
                  <p:pic>
                    <p:nvPicPr>
                      <p:cNvPr id="0" name=""/>
                      <p:cNvPicPr/>
                      <p:nvPr/>
                    </p:nvPicPr>
                    <p:blipFill>
                      <a:blip r:embed="rId5"/>
                      <a:stretch>
                        <a:fillRect/>
                      </a:stretch>
                    </p:blipFill>
                    <p:spPr>
                      <a:xfrm>
                        <a:off x="2011680" y="1343015"/>
                        <a:ext cx="5334000" cy="4008838"/>
                      </a:xfrm>
                      <a:prstGeom prst="rect">
                        <a:avLst/>
                      </a:prstGeom>
                    </p:spPr>
                  </p:pic>
                </p:oleObj>
              </mc:Fallback>
            </mc:AlternateContent>
          </a:graphicData>
        </a:graphic>
      </p:graphicFrame>
    </p:spTree>
    <p:extLst>
      <p:ext uri="{BB962C8B-B14F-4D97-AF65-F5344CB8AC3E}">
        <p14:creationId xmlns:p14="http://schemas.microsoft.com/office/powerpoint/2010/main" val="37372134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665659-C79F-4772-B2BC-77F356C9DA0D}"/>
              </a:ext>
            </a:extLst>
          </p:cNvPr>
          <p:cNvSpPr>
            <a:spLocks noGrp="1"/>
          </p:cNvSpPr>
          <p:nvPr>
            <p:ph type="title"/>
          </p:nvPr>
        </p:nvSpPr>
        <p:spPr>
          <a:xfrm>
            <a:off x="486000" y="295200"/>
            <a:ext cx="8207376" cy="720000"/>
          </a:xfrm>
        </p:spPr>
        <p:txBody>
          <a:bodyPr/>
          <a:lstStyle/>
          <a:p>
            <a:r>
              <a:rPr lang="en-US" dirty="0"/>
              <a:t>Truss </a:t>
            </a:r>
            <a:r>
              <a:rPr lang="en-US" dirty="0" err="1"/>
              <a:t>lämnade</a:t>
            </a:r>
            <a:r>
              <a:rPr lang="en-US" dirty="0"/>
              <a:t> </a:t>
            </a:r>
            <a:r>
              <a:rPr lang="en-US" dirty="0" err="1"/>
              <a:t>små</a:t>
            </a:r>
            <a:r>
              <a:rPr lang="en-US" dirty="0"/>
              <a:t> </a:t>
            </a:r>
            <a:r>
              <a:rPr lang="en-US" dirty="0" err="1"/>
              <a:t>spår</a:t>
            </a:r>
            <a:endParaRPr lang="en-US" dirty="0"/>
          </a:p>
        </p:txBody>
      </p:sp>
      <p:sp>
        <p:nvSpPr>
          <p:cNvPr id="4" name="Slide Number Placeholder 3">
            <a:extLst>
              <a:ext uri="{FF2B5EF4-FFF2-40B4-BE49-F238E27FC236}">
                <a16:creationId xmlns:a16="http://schemas.microsoft.com/office/drawing/2014/main" id="{1FFDEBFC-7B91-4FAB-A68F-D4C2E8026DD2}"/>
              </a:ext>
            </a:extLst>
          </p:cNvPr>
          <p:cNvSpPr>
            <a:spLocks noGrp="1"/>
          </p:cNvSpPr>
          <p:nvPr>
            <p:ph type="sldNum" sz="quarter" idx="4"/>
          </p:nvPr>
        </p:nvSpPr>
        <p:spPr/>
        <p:txBody>
          <a:bodyPr/>
          <a:lstStyle/>
          <a:p>
            <a:fld id="{5A6719E9-FC1E-4AE4-A2F0-2206EDDAE867}" type="slidenum">
              <a:rPr lang="en-US" smtClean="0"/>
              <a:t>9</a:t>
            </a:fld>
            <a:endParaRPr lang="en-US"/>
          </a:p>
        </p:txBody>
      </p:sp>
      <p:graphicFrame>
        <p:nvGraphicFramePr>
          <p:cNvPr id="5" name="Object 4">
            <a:extLst>
              <a:ext uri="{FF2B5EF4-FFF2-40B4-BE49-F238E27FC236}">
                <a16:creationId xmlns:a16="http://schemas.microsoft.com/office/drawing/2014/main" id="{268B13E8-63FA-45A0-9F81-0CD701A7F269}"/>
              </a:ext>
            </a:extLst>
          </p:cNvPr>
          <p:cNvGraphicFramePr>
            <a:graphicFrameLocks noChangeAspect="1"/>
          </p:cNvGraphicFramePr>
          <p:nvPr>
            <p:extLst>
              <p:ext uri="{D42A27DB-BD31-4B8C-83A1-F6EECF244321}">
                <p14:modId xmlns:p14="http://schemas.microsoft.com/office/powerpoint/2010/main" val="2390656677"/>
              </p:ext>
            </p:extLst>
          </p:nvPr>
        </p:nvGraphicFramePr>
        <p:xfrm>
          <a:off x="0" y="1769365"/>
          <a:ext cx="4416485" cy="3319267"/>
        </p:xfrm>
        <a:graphic>
          <a:graphicData uri="http://schemas.openxmlformats.org/presentationml/2006/ole">
            <mc:AlternateContent xmlns:mc="http://schemas.openxmlformats.org/markup-compatibility/2006">
              <mc:Choice xmlns:v="urn:schemas-microsoft-com:vml" Requires="v">
                <p:oleObj spid="_x0000_s72716" name="Macrobond document" r:id="rId4" imgW="3808476" imgH="2861777" progId="Mbnd.mbnd">
                  <p:embed/>
                </p:oleObj>
              </mc:Choice>
              <mc:Fallback>
                <p:oleObj name="Macrobond document" r:id="rId4" imgW="3808476" imgH="2861777" progId="Mbnd.mbnd">
                  <p:embed/>
                  <p:pic>
                    <p:nvPicPr>
                      <p:cNvPr id="5" name="Object 4">
                        <a:extLst>
                          <a:ext uri="{FF2B5EF4-FFF2-40B4-BE49-F238E27FC236}">
                            <a16:creationId xmlns:a16="http://schemas.microsoft.com/office/drawing/2014/main" id="{268B13E8-63FA-45A0-9F81-0CD701A7F269}"/>
                          </a:ext>
                        </a:extLst>
                      </p:cNvPr>
                      <p:cNvPicPr/>
                      <p:nvPr/>
                    </p:nvPicPr>
                    <p:blipFill>
                      <a:blip r:embed="rId5"/>
                      <a:stretch>
                        <a:fillRect/>
                      </a:stretch>
                    </p:blipFill>
                    <p:spPr>
                      <a:xfrm>
                        <a:off x="0" y="1769365"/>
                        <a:ext cx="4416485" cy="3319267"/>
                      </a:xfrm>
                      <a:prstGeom prst="rect">
                        <a:avLst/>
                      </a:prstGeom>
                    </p:spPr>
                  </p:pic>
                </p:oleObj>
              </mc:Fallback>
            </mc:AlternateContent>
          </a:graphicData>
        </a:graphic>
      </p:graphicFrame>
      <p:graphicFrame>
        <p:nvGraphicFramePr>
          <p:cNvPr id="3" name="Object 2">
            <a:extLst>
              <a:ext uri="{FF2B5EF4-FFF2-40B4-BE49-F238E27FC236}">
                <a16:creationId xmlns:a16="http://schemas.microsoft.com/office/drawing/2014/main" id="{E11385B5-1EEA-44A7-93DA-811CCADF3742}"/>
              </a:ext>
            </a:extLst>
          </p:cNvPr>
          <p:cNvGraphicFramePr>
            <a:graphicFrameLocks noChangeAspect="1"/>
          </p:cNvGraphicFramePr>
          <p:nvPr>
            <p:extLst>
              <p:ext uri="{D42A27DB-BD31-4B8C-83A1-F6EECF244321}">
                <p14:modId xmlns:p14="http://schemas.microsoft.com/office/powerpoint/2010/main" val="1288662976"/>
              </p:ext>
            </p:extLst>
          </p:nvPr>
        </p:nvGraphicFramePr>
        <p:xfrm>
          <a:off x="4572000" y="1769366"/>
          <a:ext cx="4416485" cy="3319267"/>
        </p:xfrm>
        <a:graphic>
          <a:graphicData uri="http://schemas.openxmlformats.org/presentationml/2006/ole">
            <mc:AlternateContent xmlns:mc="http://schemas.openxmlformats.org/markup-compatibility/2006">
              <mc:Choice xmlns:v="urn:schemas-microsoft-com:vml" Requires="v">
                <p:oleObj spid="_x0000_s72717" name="Macrobond document" r:id="rId6" imgW="3808476" imgH="2861777" progId="Mbnd.mbnd">
                  <p:embed/>
                </p:oleObj>
              </mc:Choice>
              <mc:Fallback>
                <p:oleObj name="Macrobond document" r:id="rId6" imgW="3808476" imgH="2861777" progId="Mbnd.mbnd">
                  <p:embed/>
                  <p:pic>
                    <p:nvPicPr>
                      <p:cNvPr id="3" name="Object 2">
                        <a:extLst>
                          <a:ext uri="{FF2B5EF4-FFF2-40B4-BE49-F238E27FC236}">
                            <a16:creationId xmlns:a16="http://schemas.microsoft.com/office/drawing/2014/main" id="{E11385B5-1EEA-44A7-93DA-811CCADF3742}"/>
                          </a:ext>
                        </a:extLst>
                      </p:cNvPr>
                      <p:cNvPicPr/>
                      <p:nvPr/>
                    </p:nvPicPr>
                    <p:blipFill>
                      <a:blip r:embed="rId7"/>
                      <a:stretch>
                        <a:fillRect/>
                      </a:stretch>
                    </p:blipFill>
                    <p:spPr>
                      <a:xfrm>
                        <a:off x="4572000" y="1769366"/>
                        <a:ext cx="4416485" cy="3319267"/>
                      </a:xfrm>
                      <a:prstGeom prst="rect">
                        <a:avLst/>
                      </a:prstGeom>
                    </p:spPr>
                  </p:pic>
                </p:oleObj>
              </mc:Fallback>
            </mc:AlternateContent>
          </a:graphicData>
        </a:graphic>
      </p:graphicFrame>
    </p:spTree>
    <p:extLst>
      <p:ext uri="{BB962C8B-B14F-4D97-AF65-F5344CB8AC3E}">
        <p14:creationId xmlns:p14="http://schemas.microsoft.com/office/powerpoint/2010/main" val="3110926016"/>
      </p:ext>
    </p:extLst>
  </p:cSld>
  <p:clrMapOvr>
    <a:masterClrMapping/>
  </p:clrMapOvr>
</p:sld>
</file>

<file path=ppt/theme/theme1.xml><?xml version="1.0" encoding="utf-8"?>
<a:theme xmlns:a="http://schemas.openxmlformats.org/drawingml/2006/main" name="15_SHB_Theme_EN_2.20_W">
  <a:themeElements>
    <a:clrScheme name="SHB_Office_Color_1.0">
      <a:dk1>
        <a:srgbClr val="000000"/>
      </a:dk1>
      <a:lt1>
        <a:srgbClr val="FFFFFF"/>
      </a:lt1>
      <a:dk2>
        <a:srgbClr val="005C9B"/>
      </a:dk2>
      <a:lt2>
        <a:srgbClr val="EEECE1"/>
      </a:lt2>
      <a:accent1>
        <a:srgbClr val="005C9B"/>
      </a:accent1>
      <a:accent2>
        <a:srgbClr val="7BAEA2"/>
      </a:accent2>
      <a:accent3>
        <a:srgbClr val="043B62"/>
      </a:accent3>
      <a:accent4>
        <a:srgbClr val="DF638E"/>
      </a:accent4>
      <a:accent5>
        <a:srgbClr val="42B5D7"/>
      </a:accent5>
      <a:accent6>
        <a:srgbClr val="A0A096"/>
      </a:accent6>
      <a:hlink>
        <a:srgbClr val="005C9B"/>
      </a:hlink>
      <a:folHlink>
        <a:srgbClr val="0080BB"/>
      </a:folHlink>
    </a:clrScheme>
    <a:fontScheme name="SHB_Font_Aa_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2700">
          <a:solidFill>
            <a:schemeClr val="tx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SHB_Theme_2.20" id="{5A4860E1-C12C-42A5-BB33-2D8B4393CB8D}" vid="{8AC5DC27-2416-4E28-9156-CF27F5AB6EC1}"/>
    </a:ext>
  </a:extLst>
</a:theme>
</file>

<file path=ppt/theme/theme2.xml><?xml version="1.0" encoding="utf-8"?>
<a:theme xmlns:a="http://schemas.openxmlformats.org/drawingml/2006/main" name="18_SHB_Theme_EN_2.20_W">
  <a:themeElements>
    <a:clrScheme name="SHB_Office_Color_1.0">
      <a:dk1>
        <a:srgbClr val="000000"/>
      </a:dk1>
      <a:lt1>
        <a:srgbClr val="FFFFFF"/>
      </a:lt1>
      <a:dk2>
        <a:srgbClr val="005C9B"/>
      </a:dk2>
      <a:lt2>
        <a:srgbClr val="EEECE1"/>
      </a:lt2>
      <a:accent1>
        <a:srgbClr val="005C9B"/>
      </a:accent1>
      <a:accent2>
        <a:srgbClr val="7BAEA2"/>
      </a:accent2>
      <a:accent3>
        <a:srgbClr val="043B62"/>
      </a:accent3>
      <a:accent4>
        <a:srgbClr val="DF638E"/>
      </a:accent4>
      <a:accent5>
        <a:srgbClr val="42B5D7"/>
      </a:accent5>
      <a:accent6>
        <a:srgbClr val="A0A096"/>
      </a:accent6>
      <a:hlink>
        <a:srgbClr val="005C9B"/>
      </a:hlink>
      <a:folHlink>
        <a:srgbClr val="0080BB"/>
      </a:folHlink>
    </a:clrScheme>
    <a:fontScheme name="SHB_Font_Aa_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2700">
          <a:solidFill>
            <a:schemeClr val="tx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SHB_Theme_2.20" id="{5A4860E1-C12C-42A5-BB33-2D8B4393CB8D}" vid="{8AC5DC27-2416-4E28-9156-CF27F5AB6EC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37886</TotalTime>
  <Words>2407</Words>
  <Application>Microsoft Office PowerPoint</Application>
  <PresentationFormat>On-screen Show (4:3)</PresentationFormat>
  <Paragraphs>342</Paragraphs>
  <Slides>23</Slides>
  <Notes>16</Notes>
  <HiddenSlides>0</HiddenSlides>
  <MMClips>0</MMClips>
  <ScaleCrop>false</ScaleCrop>
  <HeadingPairs>
    <vt:vector size="8" baseType="variant">
      <vt:variant>
        <vt:lpstr>Fonts Used</vt:lpstr>
      </vt:variant>
      <vt:variant>
        <vt:i4>4</vt:i4>
      </vt:variant>
      <vt:variant>
        <vt:lpstr>Theme</vt:lpstr>
      </vt:variant>
      <vt:variant>
        <vt:i4>2</vt:i4>
      </vt:variant>
      <vt:variant>
        <vt:lpstr>Embedded OLE Servers</vt:lpstr>
      </vt:variant>
      <vt:variant>
        <vt:i4>1</vt:i4>
      </vt:variant>
      <vt:variant>
        <vt:lpstr>Slide Titles</vt:lpstr>
      </vt:variant>
      <vt:variant>
        <vt:i4>23</vt:i4>
      </vt:variant>
    </vt:vector>
  </HeadingPairs>
  <TitlesOfParts>
    <vt:vector size="30" baseType="lpstr">
      <vt:lpstr>Arial</vt:lpstr>
      <vt:lpstr>Calibri</vt:lpstr>
      <vt:lpstr>Handelsbanken Slabserif</vt:lpstr>
      <vt:lpstr>Wingdings 2</vt:lpstr>
      <vt:lpstr>15_SHB_Theme_EN_2.20_W</vt:lpstr>
      <vt:lpstr>18_SHB_Theme_EN_2.20_W</vt:lpstr>
      <vt:lpstr>Macrobond document</vt:lpstr>
      <vt:lpstr>Morgonrapporten</vt:lpstr>
      <vt:lpstr>NYHETER</vt:lpstr>
      <vt:lpstr>Rishi och Penny är favoriter</vt:lpstr>
      <vt:lpstr>Antal på arbetslöshetsunderstöd i USA</vt:lpstr>
      <vt:lpstr>MARKNADEN</vt:lpstr>
      <vt:lpstr>Ingen stor reaktion på EU-beslut</vt:lpstr>
      <vt:lpstr>USDJPY igenom 150 utan interventioner</vt:lpstr>
      <vt:lpstr>”High for longer”</vt:lpstr>
      <vt:lpstr>Truss lämnade små spår</vt:lpstr>
      <vt:lpstr>US 10y </vt:lpstr>
      <vt:lpstr>PowerPoint Presentation</vt:lpstr>
      <vt:lpstr>Svensk arbetslöshet väntas stiga marginellt, men fortsatt stark arbetsmarknad (08:00)</vt:lpstr>
      <vt:lpstr>… men tecken på en begynnande avmattning</vt:lpstr>
      <vt:lpstr>PowerPoint Presentation</vt:lpstr>
      <vt:lpstr>Appendix</vt:lpstr>
      <vt:lpstr>Kreditspreadar </vt:lpstr>
      <vt:lpstr>Equities</vt:lpstr>
      <vt:lpstr>Government bonds</vt:lpstr>
      <vt:lpstr>Commodities</vt:lpstr>
      <vt:lpstr>Currencies</vt:lpstr>
      <vt:lpstr>PowerPoint Presentation</vt:lpstr>
      <vt:lpstr>PowerPoint Presentation</vt:lpstr>
      <vt:lpstr>PowerPoint Presentation</vt:lpstr>
    </vt:vector>
  </TitlesOfParts>
  <Company>Handelsbanken AB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NFIB</dc:title>
  <dc:creator>Andreas Hild</dc:creator>
  <cp:lastModifiedBy>Lars Henriksson</cp:lastModifiedBy>
  <cp:revision>930</cp:revision>
  <cp:lastPrinted>2021-12-02T06:24:39Z</cp:lastPrinted>
  <dcterms:created xsi:type="dcterms:W3CDTF">2021-09-10T16:55:51Z</dcterms:created>
  <dcterms:modified xsi:type="dcterms:W3CDTF">2022-10-21T05:55:17Z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9c4fc48b-007d-4771-961b-f0d15fe0bcf6_Enabled">
    <vt:lpwstr>true</vt:lpwstr>
  </property>
  <property fmtid="{D5CDD505-2E9C-101B-9397-08002B2CF9AE}" pid="3" name="MSIP_Label_9c4fc48b-007d-4771-961b-f0d15fe0bcf6_SetDate">
    <vt:lpwstr>2022-10-20T10:34:22Z</vt:lpwstr>
  </property>
  <property fmtid="{D5CDD505-2E9C-101B-9397-08002B2CF9AE}" pid="4" name="MSIP_Label_9c4fc48b-007d-4771-961b-f0d15fe0bcf6_Method">
    <vt:lpwstr>Privileged</vt:lpwstr>
  </property>
  <property fmtid="{D5CDD505-2E9C-101B-9397-08002B2CF9AE}" pid="5" name="MSIP_Label_9c4fc48b-007d-4771-961b-f0d15fe0bcf6_Name">
    <vt:lpwstr>Open</vt:lpwstr>
  </property>
  <property fmtid="{D5CDD505-2E9C-101B-9397-08002B2CF9AE}" pid="6" name="MSIP_Label_9c4fc48b-007d-4771-961b-f0d15fe0bcf6_SiteId">
    <vt:lpwstr>4aba1e73-421d-4e8f-895a-786b597ba991</vt:lpwstr>
  </property>
  <property fmtid="{D5CDD505-2E9C-101B-9397-08002B2CF9AE}" pid="7" name="MSIP_Label_9c4fc48b-007d-4771-961b-f0d15fe0bcf6_ActionId">
    <vt:lpwstr>1d5aa546-86ae-4a52-8d1e-a62e6bda37cb</vt:lpwstr>
  </property>
  <property fmtid="{D5CDD505-2E9C-101B-9397-08002B2CF9AE}" pid="8" name="MSIP_Label_9c4fc48b-007d-4771-961b-f0d15fe0bcf6_ContentBits">
    <vt:lpwstr>0</vt:lpwstr>
  </property>
</Properties>
</file>